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579" r:id="rId2"/>
    <p:sldId id="607" r:id="rId3"/>
    <p:sldId id="563" r:id="rId4"/>
    <p:sldId id="564" r:id="rId5"/>
    <p:sldId id="565" r:id="rId6"/>
    <p:sldId id="566" r:id="rId7"/>
    <p:sldId id="567" r:id="rId8"/>
    <p:sldId id="568" r:id="rId9"/>
    <p:sldId id="569" r:id="rId10"/>
    <p:sldId id="580" r:id="rId11"/>
    <p:sldId id="570" r:id="rId12"/>
    <p:sldId id="571" r:id="rId13"/>
    <p:sldId id="572" r:id="rId14"/>
    <p:sldId id="610" r:id="rId15"/>
    <p:sldId id="573" r:id="rId16"/>
    <p:sldId id="574" r:id="rId17"/>
    <p:sldId id="608" r:id="rId18"/>
    <p:sldId id="575" r:id="rId19"/>
    <p:sldId id="576" r:id="rId20"/>
    <p:sldId id="581" r:id="rId21"/>
    <p:sldId id="577" r:id="rId22"/>
    <p:sldId id="578" r:id="rId23"/>
    <p:sldId id="582" r:id="rId24"/>
    <p:sldId id="583" r:id="rId25"/>
    <p:sldId id="584" r:id="rId26"/>
    <p:sldId id="609" r:id="rId27"/>
    <p:sldId id="585" r:id="rId28"/>
    <p:sldId id="586" r:id="rId29"/>
    <p:sldId id="587" r:id="rId30"/>
    <p:sldId id="588" r:id="rId31"/>
    <p:sldId id="589" r:id="rId32"/>
    <p:sldId id="590" r:id="rId33"/>
    <p:sldId id="29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7" autoAdjust="0"/>
  </p:normalViewPr>
  <p:slideViewPr>
    <p:cSldViewPr>
      <p:cViewPr varScale="1">
        <p:scale>
          <a:sx n="63" d="100"/>
          <a:sy n="63" d="100"/>
        </p:scale>
        <p:origin x="138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3T09:28:21.5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2221 7624 715 0,'-14'-9'369'0,"-22"-4"-94"16,-5-2-80-16,-9 9-92 15,-2 6-37-15,-3 18-57 16,5 5-18-16,9 14-19 16,9 5-2-16,20 4 1 15,12 2 3-15,21-7 12 16,11-3 4-16,18-13 10 0,1-4 4 15,7-13 5 1,-6-5 0-16,-9-6 6 16,-10-4 3-16,-18-2 36 15,-8 0 13-15,-20 1 17 0,-9 0 5 16,-12 3-26-16,-7 5-13 16,-5 7-26-16,0 5-13 15,4 12-21-15,4 2-11 16,18 7-11-16,12 1 1 15,18-4 6-15,13 0 5 16,19-9 13-16,3-5 3 16,9-9 5-16,0-5 2 15,4-6 5-15,-3-6 0 16,0-9 6-16,-3-5 2 0,-10-8 2 16,-3 3 0-16,-12-1 1 15,-10 3-13-15,-13 14 32 16,-1 5-1-16,-7 12-4 15,-1 6 10-15,2 11-42 16,-1 2-1-16,4 2-2 16,3 3-1-16,4-7-14 15,2-3-54-15,-1-3-231 16</inkml:trace>
  <inkml:trace contextRef="#ctx0" brushRef="#br0" timeOffset="152.5251">2426 7607 1071 0,'-2'-4'440'0,"-4"-7"-280"0,5 6-101 16,5 10-137-16,6 2-180 16</inkml:trace>
  <inkml:trace contextRef="#ctx0" brushRef="#br0" timeOffset="354.8516">2684 7789 959 0,'1'10'479'0,"3"11"-169"0,2 9-139 15,1 3-51-15,2 7-65 16,3 0-23-16,7-8-18 16,-2-4-3-16,7-13 2 15,4-9 5-15,2-12 14 16,2-9 4-16,-5-11 7 15,-2-1-1-15,-9-6-11 16,-2 1-6-16,-6 1-147 16,-3 3-151-16</inkml:trace>
  <inkml:trace contextRef="#ctx0" brushRef="#br0" timeOffset="778.7369">3301 7831 872 0,'-7'18'455'16,"-2"9"-115"-16,-10 6-183 0,-2 1-52 16,-7-4-50-16,-6-1-16 15,2-7-17-15,0-7-3 16,8-7-6-16,5-3-14 16,8-8-34-16,4-4-9 15,7-6-6-15,3-5 9 16,5-1 25-16,7 1 5 15,3 6 0-15,-1 2-2 16,2 14 2-16,-1 5 6 0,1 11 8 16,-1 5 5-1,6 2 4-15,-1 0-3 0,3-8 0 16,4-4 1-16,0-9 2 16,5-6 3-16,0-7 4 15,-7-8 2-15,-2-4 1 16,-9-5-1-16,-5-3-4 15,-2 2-3-15,-5 1-5 16,3 7-3-16,-4 8 2 16,-1 8 4-16,-2 9 14 15,1 9 3-15,3 6-1 16,-2 0-5-16,1 0-11 16,-2-3-1-16,2-3-457 15</inkml:trace>
  <inkml:trace contextRef="#ctx0" brushRef="#br0" timeOffset="1252.2139">4710 8252 961 0,'-4'5'382'0,"-4"17"-227"16,5 13-63-16,-1 31-40 15,3 11-8-15,2 16-28 0,3 0-7 16,3 4-1-16,-2-1 2 16,5-13 4-16,0-13-14 15,-1-24-105-15,2-14-143 16</inkml:trace>
  <inkml:trace contextRef="#ctx0" brushRef="#br0" timeOffset="1631.7799">4558 8425 569 0,'3'-23'318'0,"13"-24"-12"16,8 4-117-16,16 7-71 16,2 8-3-16,6 14-39 15,-5 7-24-15,-6 14-34 16,-6 5-8-16,-21 14-5 15,-13 4 3-15,-19 6 9 16,-4 2 1-16,-5-6-1 16,4-7-2-16,12-11-15 15,6-5-9-15,17-9-4 16,9 0-3-16,13-3 7 16,10 2 5-16,-1 4-3 15,1 5 0-15,-8 8 3 0,-11 4 4 16,-12 2 23-16,-9 2 10 15,-18 4 13-15,-5-4 1 16,-15 2-17-16,-5-4-3 16,-4-8-9-16,10-3-12 15,15-11-88-15,4-4-73 16,18-5-251-16</inkml:trace>
  <inkml:trace contextRef="#ctx0" brushRef="#br0" timeOffset="1843.3087">5421 8468 1318 0,'2'1'501'0,"9"2"-380"16,5 2-45-16,9-1-46 15,4 1-13-15,2-4-72 16,0 2-100-16</inkml:trace>
  <inkml:trace contextRef="#ctx0" brushRef="#br0" timeOffset="2030.0294">5418 8623 1314 0,'12'0'532'15,"9"-2"-344"-15,6 1-20 16,5 1-67-16,-3 2-32 0,6 3-115 16,-2-2-162-16</inkml:trace>
  <inkml:trace contextRef="#ctx0" brushRef="#br0" timeOffset="2600.7599">6054 8317 763 0,'2'-14'353'15,"1"-8"-135"-15,-1 6-29 16,-1 9-45-16,-2 5-16 0,0 4-59 16,0-2-20-16,0 0-30 15,-1 27-10-15,5 49 7 16,4-21 9-16,3 5 0 15,0-5-1-15,0-10 0 16,-2-6-7-16,-7-9 3 16,-1-2 4-16,-7-7 10 15,-7-5 6-15,-6-10 6 16,1-3-3-16,0-5-16 16,7-4-9-16,7 1-17 15,4 1-10-15,6-2-8 16,5 4-4-16,12-1 0 15,4 2 5-15,9 1 9 16,-5 3 3-16,11-3-66 16,6 3-84-16</inkml:trace>
  <inkml:trace contextRef="#ctx0" brushRef="#br0" timeOffset="2935.3876">6719 8402 998 0,'-15'-15'466'0,"-22"-17"-200"16,2-2-85-16,1 10-90 15,-2 2-33-15,4 14-41 16,1 8-16-16,2 18-20 16,4 6-6-16,2 15-2 15,9 7 1-15,6 4 4 16,4-1 5-16,15-4 12 15,-1-7 5-15,17-12 11 16,8-6 3-16,13-15 7 16,6-6 5-16,0-13 26 15,-5-8 12-15,-20-13 25 16,-9-1 6-16,-22-14-13 16,-13-1-16-16,-15 5-37 15,-2 6-17-15,3 16-73 16,3 4-67-16,15 11-357 15</inkml:trace>
  <inkml:trace contextRef="#ctx0" brushRef="#br0" timeOffset="3116.3576">7047 8573 896 0,'-3'0'546'0,"-1"-1"-5"0,-3-2-404 16,1 4-76-16,6 5-574 15</inkml:trace>
  <inkml:trace contextRef="#ctx0" brushRef="#br0" timeOffset="3618.0492">7405 8730 747 0,'8'-11'351'15,"12"-12"-139"-15,-2-5-33 16,2-3-56-16,-5-3-19 15,-7-7-34-15,-1 1-16 16,-11-11-22-16,-2-4-4 0,-6 4-15 16,-4 2-4-1,2 15-8-15,0 10-3 0,3 12-12 16,4 6-8-16,-4 11-17 16,-1 10 0-16,-1 20 13 15,5 9 15-15,6 14 21 16,5 4 5-16,11 0 1 15,-1-5-5-15,12-9-1 16,4-7-1-16,4-14 5 16,5-5 2-16,3-12-63 15,5-4-93-15</inkml:trace>
  <inkml:trace contextRef="#ctx0" brushRef="#br0" timeOffset="3902.187">7870 8663 702 0,'0'-6'381'16,"-11"-9"-73"-16,2 0-72 15,-3 2-79-15,-6-1-36 16,1 7-58-16,0 6-26 16,-4 4-38-16,1 8-11 15,8 6-17-15,1 4-2 16,14 5 4-16,9-1 5 15,14-3 21-15,5-4 8 16,3-12 15-16,1-6 7 0,-9-7 27 16,-1-4 17-1,-17-7 15-15,-6 0-5 0,-12-5-32 16,-5-1-43-16,2 5-173 16,3 4-254-16</inkml:trace>
  <inkml:trace contextRef="#ctx0" brushRef="#br0" timeOffset="4412.0192">8306 8695 821 0,'-2'-4'360'16,"2"-6"-177"-16,-2 0-33 16,-5-2-37-16,1 0-11 15,-10-2-15-15,-2 1-3 16,-11 0-24-16,-3 2-14 16,-6 10-33-16,2 4-11 0,4 12-10 15,4 5-5-15,13 0-1 16,6-1-1-16,12-3 1 15,8-1 5-15,11-7 9 16,5-3 5-16,2-5 6 16,1-4 2-16,-5-5-1 15,2 1-1-15,-7 1 0 16,-2 4 2-16,-1 4-3 16,-2 4 0-16,3 10-7 15,-2 3-5-15,2 9-2 16,1 2-2-16,-6 8 4 15,0 2 1-15,-9 3 5 16,-4 2 4-16,-6-7 11 16,-6-3 4-16,-10-10 7 15,-5-3 3-15,-14-12 4 16,-1-4-1-16,2-5-7 16,4-12-17-16,13-1-114 15,12-7-142-15</inkml:trace>
  <inkml:trace contextRef="#ctx0" brushRef="#br0" timeOffset="4831.6954">8450 9070 743 0,'7'-4'400'15,"2"-5"-109"-15,1-4-101 16,3 2-36-16,-3-5-38 15,2 3-10-15,-3-1-7 16,-2-1-3-16,-2 6-15 16,-3 1-10-16,0 8-42 15,-2 3-12-15,1 6-17 16,0 3-4-16,3 5 3 16,2 3 0-16,-1 5 1 0,2 3 0 15,-2-6 4-15,0 2-1 16,-1-8 4-16,1 0 6 15,-3-5-121-15,5-4-107 16</inkml:trace>
  <inkml:trace contextRef="#ctx0" brushRef="#br0" timeOffset="5136.6666">8828 9075 636 0,'0'-1'387'0,"-2"-7"-16"16,-1 0-130-16,1 5-106 16,-7-3-36-16,2 6-56 15,-2 0-24-15,-2 4-30 16,7 7-10-16,-1 3-3 16,6 3 3-16,4 5 5 15,3-5 2-15,6 0 9 16,-1-3 4-16,11-7 17 15,-1-7 19-15,0-8 40 16,0-6 17-16,-5-4 30 16,-6-1 5-16,-15-1-17 15,-6-2-17-15,-10 3-46 16,1 2-47-16,3 7-229 16</inkml:trace>
  <inkml:trace contextRef="#ctx0" brushRef="#br0" timeOffset="5600.9492">9705 7801 641 0,'-30'10'305'0,"-37"22"-107"0,-5 22-49 16,0 33-32-16,5 19-24 16,20 39-35-16,14 13-7 15,28 19-11-15,15 7 0 16,25-29-1-16,10-13-6 15,13-33-8-15,3-23-1 16,7-26 7-16,0-15-28 16,-3-34-235-16</inkml:trace>
  <inkml:trace contextRef="#ctx0" brushRef="#br0" timeOffset="6298.5272">10030 7974 609 0,'0'0'271'0,"5"6"-125"0,2-5-8 0,11 4-39 16,9-3-5-16,9-2-20 16,3 4-17-16,-1-5-16 15,-1-3-9-15,-7 1-10 16,-4-3-1-16,-9-2-3 16,0 1 1-16,-11-4-23 15,-3 5-20-15,-7 4-21 16,-7 5-6-16,-4 6 15 15,-1 0 14-15,-2 0 16 16,3 3 2-16,3 1 0 16,1 2 0-16,2 2-1 15,0-2-2-15,3 8-7 16,2 0-3-16,6 9 2 16,4 3 1-16,-1 3 9 15,5-1 3-15,-5-3 6 16,-1-2 3-16,-5-8 28 15,-4-2 9-15,-10-9 4 16,-7 0 1-16,-10-6-20 16,-3 0-9-16,6-4-10 15,1 1-5-15,20-2-13 0,8 0 1 16,12-4 6-16,18-5 1 16,12-3 7-16,-2-2-2 15,6 5-4-15,-2 5-11 16</inkml:trace>
  <inkml:trace contextRef="#ctx0" brushRef="#br0" timeOffset="6793.2372">9781 8567 232 0,'-14'0'129'15,"-11"0"21"-15,5 0-34 16,12 3-4-16,4-1 12 0,11 3-15 15,5-2-16-15,21-2-1 16,13 1-10-16,30-9 11 16,23-3 9-16,36 1 15 15,17-1-3-15,12 6-36 16,-11 4-18 0,-35 0-29-16,-23 1-6 0,-42 4-101 15,-17-2-223-15</inkml:trace>
  <inkml:trace contextRef="#ctx0" brushRef="#br0" timeOffset="7597.3193">9912 8815 514 0,'5'-2'259'0,"15"-1"-68"16,6-3-34-16,19 6-48 15,5 0-16-15,8 3-34 16,0 1-19-16,-8 0-15 15,-7-1-2-15,-12-5-16 16,-4-6-58-16,-5 0-220 16</inkml:trace>
  <inkml:trace contextRef="#ctx0" brushRef="#br0" timeOffset="8019.0698">10164 8831 329 0,'0'0'223'0,"0"0"-5"16,-1 2-50-16,0-2-71 15,0 0-21-15,-1 21-24 16,5 40-14-16,1-21-22 15,3 3-9-15,-2-3-4 16,2-4 14-16,-4-6 22 16,0-3 5-16,-2-4 26 15,-4-5 7-15,-4-3 6 16,-4-2 1-16,-13-5-18 16,0 0-19-16,-3-2-24 15,-4-3-8-15,6 1-6 16,1-3-3-16,9 2-4 15,7-3-4-15,10-1-8 16,4-1-3-16,12-5-2 16,5 2 3-16,8 2 5 15,-5 1 3 1,-13 0 2-16,1 1 2 0,41 0-37 0,0-2-106 16</inkml:trace>
  <inkml:trace contextRef="#ctx0" brushRef="#br0" timeOffset="8380.7083">10573 9207 504 0,'-2'-4'241'0,"-3"-5"-64"16,-3 1-6-16,-6 1-3 16,-3-1-11-16,-5 5-48 15,-1 0-30-15,1 6-57 16,2 5-10-16,5 4-12 16,4 5-1-16,7 2-1 15,5 1-1-15,11 0 7 16,7 0 6-16,11-6 15 15,1-4 9-15,1-13 43 16,-2-3 13-16,-11-10 15 16,-7-1 0-16,-8-4-41 15,-4-2-19-15,0 1-111 16,0 1-147-16</inkml:trace>
  <inkml:trace contextRef="#ctx0" brushRef="#br0" timeOffset="8859.2498">10802 7867 798 0,'2'-6'364'0,"8"4"-171"0,4 9-48 16,22 30-46-16,10 17-28 15,24 34-29-15,7 13-12 16,3 38-19-16,-7 14-1 16,-26 14 3-16,-21 1 2 15,-31-29 1-15,-15-17 2 16,-18-25 2-16,-5-11 0 15,-6-7 8-15,-5-9 1 16,1-16 1-16,6-12-1 16,15-19-24-16,11-8-73 0</inkml:trace>
  <inkml:trace contextRef="#ctx0" brushRef="#br0" timeOffset="11453.6925">4712 9961 537 0,'-8'0'311'15,"-5"2"-52"-15,8 0-98 16,9 2-83-16,12 3-14 15,25-1-8-15,11 0-9 16,17-2-24-16,0-3-5 16,-6-1-5-16,-7-2 1 15,-15-1-2-15,-7 1 0 0,-17-1-4 16,-8 2-3-16,-15 4-2 16,-6 0 0-16,-11 1 0 15,-5-1 1-15,3-1-1 16,3 0-1-16,6 5-2 15,3 0-2-15,6 0-4 16,-2 5-1-16,8 2 4 16,1 3 1-16,1 10 2 15,6 3 0-15,2 8 0 16,2 5-1-16,-1 3 2 16,-1-1 4-16,-3 1 3 15,-4-2 13-15,-2-4 12 16,-6-5 6-16,-4-10 11 15,-6-7-7-15,-6-8-2 16,-1-6-3-16,-6-7-10 0,1-4-7 16,4-1-12-16,3 1-6 15,10 2-8-15,4 2-10 16,9 0-3-16,10 3-1 16,11-1 3-16,4 1 7 15,6 1 6-15,-1-2 1 16,7 1 2-16,6-3 1 15,3 1-30-15,3-2-74 16</inkml:trace>
  <inkml:trace contextRef="#ctx0" brushRef="#br0" timeOffset="11715.6923">5422 10432 785 0,'-5'-1'380'0,"-7"-1"-153"16,2 2-69-16,-9 4-89 15,5 6-36-15,5 6-34 16,-1 3-9-16,12 3-6 16,7 0 2-16,7-4 12 15,6-7 7-15,4-1 17 16,-1-6 14-16,-4-5 29 16,-2 0 11-16,-6-9 14 15,-5 3-11-15,-8-3-27 16,-7-3-18-16,-2 0-18 15,-1-2-42-15,2 1-140 16,6 0-233-16</inkml:trace>
  <inkml:trace contextRef="#ctx0" brushRef="#br0" timeOffset="11941.3647">5772 10261 512 0,'16'-3'307'0,"24"-1"24"16,3-2-154-16,4 4-63 15,-2-1-23-15,-8 2-49 16,1 1-19-16,-6 1-152 15</inkml:trace>
  <inkml:trace contextRef="#ctx0" brushRef="#br0" timeOffset="12124.2721">5842 10378 752 0,'0'2'363'0,"2"4"-116"15,16-1-104-15,5-2-34 16,13 2-35-16,4-4-26 16,8-1-30-16,5 1-27 15,4-3-304-15</inkml:trace>
  <inkml:trace contextRef="#ctx0" brushRef="#br0" timeOffset="12501.5905">6440 10199 793 0,'0'-16'369'0,"0"-21"-144"16,1 5-34-16,-1 14-61 16,0 4-26-16,-1 8-38 15,0 6-29-15,1 5-22 16,0-5 0-16,0 0-15 15,1 20 0-15,11 45-3 16,-1-24-1-16,4 10 2 16,3 2 2-16,-5-1 4 15,-3-2 1-15,-7-6 4 16,-6-12 2-16,-10-9 5 16,-5-8 4-16,-2-8 7 15,-1-5 2-15,4-7-9 16,7 0-10-16,5-5-26 15,5 1-12-15,5 0-7 0,5 1 3 16,5 0 15-16,6 4 6 16,12 4-26-16,0 0-27 15,10 2-77-15,3-1-79 16</inkml:trace>
  <inkml:trace contextRef="#ctx0" brushRef="#br0" timeOffset="12836.9838">7088 10267 718 0,'-13'-9'380'0,"-15"-10"-87"16,-1 1-90-16,2 6-108 16,1 2-35-16,0 8-52 15,1 3-12-15,-3 8-8 16,3 4-3-16,3 7 15 15,1 4 1-15,12 8 11 16,6 4 9-16,8 6-6 16,9 0 2-16,8-6-2 15,4-5 1-15,9-9 2 16,9-9 4-16,9-11 7 16,4-6 1-16,-3-19 7 15,-7-7 1-15,-17-9 2 16,-10-3-1-16,-20 2-15 0,-11 3-7 15,-11 9-53-15,-2 3-41 16,0 9-247-16</inkml:trace>
  <inkml:trace contextRef="#ctx0" brushRef="#br0" timeOffset="13044.2788">7116 10022 556 0,'13'-1'276'0,"16"0"-69"16,12 1-100-16,10 1-52 16,-4 0-16-16,-3 2-21 15,-5-2-15-15</inkml:trace>
  <inkml:trace contextRef="#ctx0" brushRef="#br0" timeOffset="13432.4172">7557 9877 822 0,'0'-11'379'0,"2"-6"-156"16,1 7-94-16,0 2-21 16,0 8-43-16,-2 2-17 15,0 9-37-15,0 5-9 16,0 11 2-16,2 3-2 16,1 5-2-16,3 3 2 0,0-3 2 15,1-2 1-15,-3-9 2 16,-3-6 1-16,-2-5 0 15,-3-6 3-15,-5-4 7 16,0-3 2-16,-5-8 1 16,2 0-4-16,2 0-8 15,2 1-4-15,7 4-13 16,3 2-2-16,9-2-2 16,7 2 0-16,8 1 9 15,5-1 1-15,1 0 5 16,0 1-33-16,-3 3-291 15</inkml:trace>
  <inkml:trace contextRef="#ctx0" brushRef="#br0" timeOffset="13780.0166">7835 9903 784 0,'4'-8'389'0,"4"-5"-113"16,3 3-126-16,7 4-30 0,2 5-42 15,2 1-27-15,4 10-34 16,-2 2-5-16,-6 4-6 16,-3 3-2-16,-15 4 6 15,-11 1 0-15,-10 2 4 16,-3 0 0-16,1-3-5 15,4-4-1-15,9-4-4 16,3-1-1-16,7-5 14 16,3 0 9-16,14-1 10 15,6-3 3-15,9 1-12 16,4-1-7-16,1-5-7 16,-5 0 4-16,-3-3-149 15</inkml:trace>
  <inkml:trace contextRef="#ctx0" brushRef="#br0" timeOffset="14503.8422">8646 10120 605 0,'1'1'301'16,"1"9"-24"-16,2 7-181 15,3 13-43-15,1 8 13 16,1 8-3-16,1 4 0 0,1 3-9 16,-1-4-3-16,-1-15-13 15,0-7-3-15,-2-18 35 16,-1-7 14-16,6-10 3 16,1-8-3-16,1-14-38 15,1-8-14-15,-7-8-6 16,0-6-2-16,-1-3-5 15,-1 4-6-15,0 18-20 16,-4 10-4-16,2 18-10 16,0 10-1-16,7 12 9 15,0 8 0-15,8 13 5 16,5 6 3-16,6 3 5 16,4 1 3-16,-1-13 5 15,-5-9 2-15,-8-18 51 16,-2-9 19-16,1-15 18 15,-1-7 4-15,1-12-42 16,-5-5-18-16,-5 0-18 16,-3 2-7-16,-3 7-28 0,-1 9-45 15,1 14-151-15,-2 7-129 16</inkml:trace>
  <inkml:trace contextRef="#ctx0" brushRef="#br0" timeOffset="14763.0536">8462 10669 704 0,'0'1'303'0,"7"1"-112"16,15-1-63-16,31 0-25 15,18-1 5-15,20-1-32 16,16-1 3-16,15-4-20 16,6-2-4-16,-7 0-5 15,-15-1-21-15,-34 3-38 16,-26 5-59-16,-29 8-406 16</inkml:trace>
  <inkml:trace contextRef="#ctx0" brushRef="#br0" timeOffset="15341.9633">8657 10991 723 0,'4'4'342'0,"4"9"-105"16,1 3-116-16,1 10-36 15,0 7-6-15,-8-4-8 16,-2 7-5-16,0-7-17 16,-2-5-11-16,2-8-18 15,1-8 6-15,4-8 11 16,4-8 2-16,3-10-2 15,3-4-7-15,5-6-18 16,1 1-5-16,0 1-7 16,0 8 0-16,-3 6 0 15,-3 7 0-15,-5 9 0 16,-5 3-1-16,-1 9-2 16,-2 0 3-16,-4 4 3 15,1 0 2-15,-1-2 2 16,-2-2 0-16,5-7 1 0,2-4 5 15,4-8 7-15,3-5 1 16,1-6 0-16,6-2-5 16,-1-3-9-16,-1 3-2 15,1 4-7-15,-3 2-4 16,-2 10-7-16,2 2 0 16,-4 10 4-16,-1 5 4 15,-3 7 7-15,-5 2 2 16,-3-1 1-16,-1 0 1 15,-1-4 0-15,3-3 16 0,2-8-142 16,7-4-187-16</inkml:trace>
  <inkml:trace contextRef="#ctx0" brushRef="#br0" timeOffset="15706.5494">9181 10937 870 0,'-2'-10'375'0,"4"-10"-191"15,5 3-40-15,8 5-28 16,4 4-7-16,1 5-19 16,0 4-10-16,-2 9-32 15,-4 1-13-15,-6 7-11 16,-7 1 8-16,-7 3 5 0,-1 2 0 15,-7-1-6-15,4-1-14 16,5-1-12-16,3-4-2 16,10-6 0-16,7 0 2 15,6-7 3-15,3 0 0 16,6-1 1-16,-1 0-2 16,3-3 0-16,-3 0 3 0,-9 0 4 15,-7-2 1-15,-8 2-9 16,-5 2 7-16,-3 0-102 15,1-2-73-15,1 0-297 16</inkml:trace>
  <inkml:trace contextRef="#ctx0" brushRef="#br0" timeOffset="17513.5908">4665 11607 788 0,'7'1'338'16,"16"-1"-157"-16,9 3-48 0,21-1-25 16,8-1-24-16,0 2-45 15,-3 0-13-15,-13-1-10 16,-8-1-1-16,-13 0-10 16,-4-1-19-16,-15-1-40 15,-5-1-28-15,-10 1-14 16,-5 1 14-16,-8-1 31 15,1-1 24-15,-1 2 18 16,1 3 3-16,5-1 2 16,-3 4 2-16,8 0 0 15,5-2 0-15,-1 4 1 16,4 3 1-16,1 1 8 16,-3 4 4-16,4 10 7 15,-2 2 2-15,4 12-6 16,5 6-3-16,2 8-5 15,5 0-2-15,2-6 3 0,-1-6 2 16,-4-12 34-16,-3-6 9 16,-6-5 18-16,-9-5 7 15,-6-6-17-15,-8-2-4 16,-14-6-19-16,-1 0-8 16,-4 0-19-16,3-2-6 15,12 5-8-15,8 1-6 16,14 0-7-16,10-2 2 15,19-2 3-15,8-2 4 16,17-3 7-16,3 2-1 0,1 0 2 16,-1 3 3-16,2 3 2 15,-2-1 1-15,3-2-21 16,1 0-75-16</inkml:trace>
  <inkml:trace contextRef="#ctx0" brushRef="#br0" timeOffset="17772.8272">5509 11903 591 0,'4'0'294'0,"12"0"-63"0,6-1-70 16,15 1-37-16,7 1-26 15,9-2-49-15,0 1-22 16,-4-1-93-16,-7 1-182 16</inkml:trace>
  <inkml:trace contextRef="#ctx0" brushRef="#br0" timeOffset="17983.3551">5564 12044 828 0,'15'-2'350'0,"22"1"-180"16,8-2-12-16,9 2-33 15,1 2-24-15,-4 2-49 16,-9-1-23-16,-12 2-9 16,-7-2-70-16</inkml:trace>
  <inkml:trace contextRef="#ctx0" brushRef="#br0" timeOffset="19385.0071">6562 12028 428 0,'-15'-13'226'0,"-12"-9"-44"16,12-12-99-16,13-7-24 16,17 0-19-16,8 2 1 15,16 9 42-15,2 7 11 16,4 15 19-16,0 6-2 15,-3 20-36-15,-4 8-8 16,-24 12-13-16,-11 11-5 16,-29 1-13-16,-15 1-3 15,-13-2-7-15,-4-7-4 16,8-7-6-16,6-6 3 0,15-17 5 16,9-5 1-16,12-15-6 15,8-5-7-15,11 0-21 16,6-1-5-16,13 7 0 15,2 5 5-15,6 7 16 16,4 7 7-16,-3 6 5 16,-3 3 2-16,-9-1-2 15,-2-3-1-15,-6-6-56 16,-2-6-80-16</inkml:trace>
  <inkml:trace contextRef="#ctx0" brushRef="#br0" timeOffset="19526.6629">7084 12097 1016 0,'-2'-3'487'15,"-1"-2"-194"-15,1 2-110 16,2 1-130-16,0 1-36 16,0 0-271-16</inkml:trace>
  <inkml:trace contextRef="#ctx0" brushRef="#br0" timeOffset="19849.2046">7388 12106 947 0,'3'-12'387'0,"5"-15"-229"15,4-3-31-15,-3-9-32 16,3 1-9-16,-3 3-17 16,-4 4-3-16,-1 15 0 15,-2 3 0-15,-2 8-11 16,2 5-20-16,-5 5-27 16,2-5-9-16,1 10-12 15,-1 20 10-15,1 36 6 16,2-21 0-16,-1-2 0 15,3 1-1-15,-1-3 3 16,1-6 2-16,7-4-88 0,1-4-98 16</inkml:trace>
  <inkml:trace contextRef="#ctx0" brushRef="#br0" timeOffset="20193.122">7917 11982 938 0,'-6'-14'433'0,"-6"-17"-180"15,-3 3-57-15,-3 5-87 16,-1 6-35-16,-9 12-56 16,2 6-20-16,-6 15-14 15,-1 5-3-15,5 11-2 16,2 4 1-16,12 2-1 15,8 3 1-15,13-4 6 16,10-3 4-16,15-6 11 16,3-5 6-16,8-12 12 15,0-5 4-15,-9-13 28 16,-4-7 9-16,-6-10 16 16,-5-2 3-16,-8-4-25 15,-4 0-12-15,-11-1-11 16,-7 1-67-16,2 10-113 15,-1 2-143-15</inkml:trace>
  <inkml:trace contextRef="#ctx0" brushRef="#br0" timeOffset="20408.3108">7919 11670 537 0,'7'0'283'0,"14"-2"-68"15,6 1-84-15,13 3-58 16,3 1-31-16,0 4-46 16,-3-1-130-16</inkml:trace>
  <inkml:trace contextRef="#ctx0" brushRef="#br0" timeOffset="20751.7514">8390 11556 584 0,'3'0'254'0,"8"0"-130"0,5-1-29 15,8-2-27-15,-2-1-6 16,0-4 3-16,-4 0 0 16,-5 2 8-16,-4 1 0 15,-5 5-12-15,-1 0-4 16,-3 0-30-16,-1 0-17 16,0 0-18-16,0 0-6 15,-2 3 4-15,-6 16 1 16,-14 34 10-16,18-28 5 0,3 4 9 15,2 2 4 1,2-1-6-16,1-1 0 0,0-6 0 16,-1-4 1-16,0-6-7 15,-2-5-55-15,-3-8-246 16</inkml:trace>
  <inkml:trace contextRef="#ctx0" brushRef="#br0" timeOffset="20921.352">8364 11661 922 0,'0'0'388'0,"3"0"-182"15,4 1-41-15,-7-1-53 16,25 0-8-16,52 4-52 16,-31-2-15-16,3 0-11 15,-5 1 14-15,-14 1-170 0</inkml:trace>
  <inkml:trace contextRef="#ctx0" brushRef="#br0" timeOffset="21620.852">9130 11707 931 0,'3'0'352'0,"4"6"-240"0,1 8-36 15,2 17-17-15,-4 12 15 16,-2 14-6-16,1 9-6 15,0-7-16-15,2-5-15 16,8-15-12-16,-1-12-1 16,2-10 10-16,-1-9 14 15,0-12 12-15,2-5 4 16,0-10-5-16,0-4-10 16,-7-13-11-16,-3-11-3 15,-1-10-7-15,-3-3-4 0,2 13-12 16,-3 10-5-16,-2 21-28 15,0 10-13-15,1 13-3 16,3 13-1-16,5 16 24 16,5 5 10-16,8 8 6 15,3-3 3-15,3-7 5 16,0-8 2-16,-3-14 7 16,-1-4 7-16,-1-18 15 15,-1-2 10-15,-1-15 19 16,-2-9 4-16,-2-9-1 15,-4-11-9-15,-2-3-21 16,-4 3-14-16,-1 13-21 16,-2 8-3-16,-4 18-101 15,5 6-64-15,-5 11-188 16</inkml:trace>
  <inkml:trace contextRef="#ctx0" brushRef="#br0" timeOffset="21840.6066">9052 12202 676 0,'13'-1'332'0,"24"-5"-94"16,15-1-63-16,20-2-32 15,11-1-34-15,23-2-35 16,7 3-18-16,2 3-18 15,-10 3-6-15,-31 4-45 16,-19 1-70-16</inkml:trace>
  <inkml:trace contextRef="#ctx0" brushRef="#br0" timeOffset="22384.4424">9196 12539 587 0,'4'0'310'0,"10"0"-52"0,1 3-79 16,-2 9-67-16,-1 4-17 15,-4 8-28-15,-4 1-17 16,-4-3-6-16,-1 0 0 0,-5-7-11 16,4-5-2-16,-2-6 20 15,4-5 2-15,5-10-4 16,3-5-5-16,6-4-32 16,1-5-10-16,2 3-6 15,0 5-3-15,4 7-3 16,0 6 4-16,-5 7 6 15,-3 3 2-15,-5 11 5 16,-4 2 0-16,-4 5 0 16,-1-4 1-16,-2-5 3 15,2-3 2-15,-1-9 9 16,5-3 2-16,5-9-4 16,1-4-1-16,8-11-12 15,3 1-5-15,4 2-4 16,0-1-3-16,4 11-4 15,-4 6-2-15,-5 5-4 16,-4 7 0-16,-11 9 2 16,-3 1 3-16,-2 10 10 0,-2-3 1 15,2 0 0-15,1-3-64 16,7-8-432-16</inkml:trace>
  <inkml:trace contextRef="#ctx0" brushRef="#br0" timeOffset="22712.6614">9726 12404 869 0,'1'-15'372'0,"1"-18"-197"15,8 10-52-15,6 12-30 16,-1 3-9-16,5 11-18 15,1 6-20-15,1 6-28 16,-5 5-7-16,-6 2 5 16,-8 2 12-16,-14 2 11 15,-4-1 3-15,-1 0-11 16,-1-5-12-16,16-2-5 16,4-4 8-16,6-6 28 15,7-5 9-15,2-3 1 16,8-3-8-16,-1 2-25 15,-1 1-8-15,-3 0-3 0,-6 0-17 16,-5-2-319-16</inkml:trace>
  <inkml:trace contextRef="#ctx0" brushRef="#br0" timeOffset="23536.2943">12111 8343 377 0,'7'8'172'16,"5"25"-70"-16,-3 21-42 15,-9 42 11-15,-8 21 25 16,-14 42 31-16,-8 14 0 16,-3 23-43-16,3-2-11 15,15-24-25-15,9-8-5 16,18-39-3-16,8-20-11 0,9-35 9 15,-3-24 5-15,-5-33 45 16,-5-11 11-16,-6-17-10 16,-5 1-9-16,-5-2-70 15,-2 13-25-15,-7 23-24 16,-4 16-6-16,5 39 14 16,-2 20 7-16,7 35 4 15,4 10 7-15,-1 22 9 16,-4 6 3-16,-4 7 7 15,-7 14 1-15,-5-5 2 16,1-3 1-16,-7-5 1 16,0-17 1-16,-4-21 0 15,0-13 1-15,4-29-1 16,3-6-1-16,11-15-2 16,5-11 4-16,11-18-106 15,9-13-211-15</inkml:trace>
  <inkml:trace contextRef="#ctx0" brushRef="#br0" timeOffset="24009.2805">12556 10067 548 0,'1'-1'268'0,"5"-2"-54"16,14 2-157-16,10-2-14 15,15 3 12-15,10-1 5 16,13-3-10-16,-1 3-9 16,6-2-19-16,-7-1-11 15,-14 1-81-15,-4 1-47 16,-27 2-175-16</inkml:trace>
  <inkml:trace contextRef="#ctx0" brushRef="#br0" timeOffset="24374.1017">12666 10164 410 0,'12'-1'263'16,"10"-2"28"-16,15 1-143 15,10-2-6-15,16-1-38 16,8-3-26-16,5-3-42 15,-8 1-11-15,-16 0-9 16,-13-3 0-16,-25 2-26 16,-9 2-22-16,-16 1-54 15,-5 0-15-15,-4 2 22 0,0-3 19 16,7 0 51-16,4 3 11 16,9 3 15-16,7 3 15 15,5 4 29-15,3 1 9 16,5 5 12-16,0 2 4 15,-3 3 10-15,0 1 7 16,-13 0 23-16,-4 0 0 16,-10 5-29-16,-9-3-15 15,1 5-77-15,2 2-91 0</inkml:trace>
  <inkml:trace contextRef="#ctx0" brushRef="#br0" timeOffset="25318.208">14276 8633 245 0,'-4'-10'114'0,"-4"-7"-28"16,0 1-12-16,4 14-9 16,1-1 14-16,3 5 46 15,0-2 0-15,0 0 23 16,0-2-1-16,0 1-46 15,0 0-28-15,0 0-45 16,0 1-15-16,0 2-18 16,4 28 4-16,9 54 5 15,-3-14 0-15,2 21-1 16,2 5-1-16,2-1 2 16,-2-11 0-16,-1-20 4 15,4-9 2-15,-4-15 2 16,1-5 5-16,-6-17-56 15,-10-7-55-15</inkml:trace>
  <inkml:trace contextRef="#ctx0" brushRef="#br0" timeOffset="25708.7131">14190 8605 693 0,'22'-9'323'0,"15"-5"-142"0,15 7-98 15,5 5-28-15,-3 5-38 16,-5 3-10-16,-19 8-5 16,-11 1 1-16,-22 4 5 15,-16 1 1-15,-12-2 3 16,-3 1 0-16,-2-6 0 15,8-5 1-15,13-5 1 16,10-3-5-16,13-2-9 16,9-1-3-16,12 2 3 15,2 1 4-15,9 6 5 16,-2 6 1-16,-1 6-8 16,-6 0 0-16,-23 6 24 15,-5 1 13-15,-30 1 11 16,-10 3 3-16,-8-3-17 15,-5-6-10-15,13-12-53 0,9-1-86 16</inkml:trace>
  <inkml:trace contextRef="#ctx0" brushRef="#br0" timeOffset="28423.6254">14876 8746 674 0,'15'1'276'0,"22"3"-177"16,10-1-31-16,12 1-32 16,1 1-16-16,-5-2-80 15,-5 2-122-15</inkml:trace>
  <inkml:trace contextRef="#ctx0" brushRef="#br0" timeOffset="28606.7618">15018 8882 838 0,'8'1'347'0,"8"5"-169"15,11 1-137-15,5 1-4 16,10 2-12-16,3-2 11 16,6-2-298-16</inkml:trace>
  <inkml:trace contextRef="#ctx0" brushRef="#br0" timeOffset="28886.8389">15622 8784 490 0,'0'-20'285'16,"0"-18"-33"-16,1 5-97 16,-1 2-13-16,-1 5-2 15,0 5-1-15,1 12 4 16,-2-1-11-16,5 10-63 15,-2 3-30-15,1 9-44 16,-2 10-14-16,2 11 11 16,3 7 4-16,1 11 3 15,0 3 1-15,-3 1 9 16,4-1-12-16,2-9-149 16</inkml:trace>
  <inkml:trace contextRef="#ctx0" brushRef="#br0" timeOffset="29231.6084">16018 8706 673 0,'-9'-10'356'0,"-5"-7"-110"0,-8 4-118 16,-3 6-42-16,-4 7-63 15,-2 6-18-15,-1 14-15 16,5 4-4-16,9 10-3 16,5 4 1-16,17 5 6 15,7 1 3-15,13-1 8 16,11-8 8-16,14-7 26 16,1-11 10-16,-3-12 48 15,-4-4 27-15,-21-15 23 16,-1-5 6-16,-14-15-38 15,-7-5-31-15,-5-6-43 16,-8-1-17-16,-1 7-56 16,-1 2-54-16,8 15-264 15</inkml:trace>
  <inkml:trace contextRef="#ctx0" brushRef="#br0" timeOffset="29614.7455">16432 9029 666 0,'9'-4'315'0,"12"-9"-105"16,2-3-27-16,-2-12-31 15,-1-4-2-15,-10-13-19 16,-4-6-14-16,-6-8-28 16,-6-5-17-16,-6 0-36 15,-4 7-15-15,-3 15-24 16,0 11-14-16,-6 17-15 16,-1 11-5-16,0 12-10 15,-2 11 2-15,11 14 5 16,7 5 13-16,17 9 20 15,9 2 8-15,11 2 15 16,8 1-3-16,4-4 1 16,-2-5 2-16,-6-11-75 15,0-5-107-15</inkml:trace>
  <inkml:trace contextRef="#ctx0" brushRef="#br0" timeOffset="29929.1795">16908 8899 644 0,'1'-6'366'16,"3"-5"-67"-16,-4-1-97 15,-1-2-27-15,-7-2-44 16,-4 0-19-16,-6 0-52 15,-2 6-27-15,-1 8-37 16,1 7-18-16,1 12-10 16,3 4 2-16,8 7 8 15,6 2 10-15,12-4 10 16,7-2 5-16,12-10 11 16,3-3 3-16,0-13 6 15,-1-3 1-15,-11-5-6 16,-3-5-51-16</inkml:trace>
  <inkml:trace contextRef="#ctx0" brushRef="#br0" timeOffset="30722.6752">17426 9192 368 0,'2'-1'278'16,"4"-5"31"-16,2-3-100 15,-2-1-18-15,3-2-18 16,-3 3-11-16,-3 3-30 16,4 1-17-16,-7 5-56 15,0 0-17-15,0 11-19 16,-1 2-8-16,2 10 2 15,3 6-2-15,-3 1-6 0,2 1 2 16,0-4-61 0,-1-3-65-16</inkml:trace>
  <inkml:trace contextRef="#ctx0" brushRef="#br0" timeOffset="33279.6547">17295 8953 608 0,'2'-2'302'0,"1"-6"-78"0,0 0-30 16,-3 0-42-16,-5-3-21 15,-8 1-53-15,-3-2-24 16,-7 1-29-16,-3-1-12 16,1 7-17-16,2 2-9 15,5 10-13-15,3 7-4 16,9 8 4-16,5 4 5 15,9-3 12-15,6 3 3 16,3-12 6-16,2-6 2 16,-1-8 5-16,-1-7 2 0,-4-1 4 15,-4-3 1-15,-5 1 1 16,-2-3 0-16,-3 2-6 16,1 3-9-16,0 8-20 15,1 7-4-15,7 9-4 16,1 6 5-16,5 9 9 15,1 1 0-15,-7 8 9 16,-7 0 8-16,-17 2 18 16,-9 2 8-16,-16-5 2 15,-3-3-3-15,0-14-2 16,3-11-1-16,11-19-40 16,10-12-44-16,15-18-267 15</inkml:trace>
  <inkml:trace contextRef="#ctx0" brushRef="#br0" timeOffset="33724.0225">17685 9218 330 0,'1'-3'233'16,"2"-2"18"-16,-3 2-106 15,0 2-20-15,-1 0-20 16,-1-1-13-16,1 1-33 16,0 0-17-16,-14-1-41 15,-29 10-11-15,32 10-4 16,5 2 0-16,7 4 7 16,4 0 3-16,19-5 15 15,3 0 16-15,10-14 51 16,0-5 36-16,-3-12 54 15,-8-7 12-15,-12-4-15 0,-11-3-29 16,-19 6-73-16,-11 1-47 16</inkml:trace>
  <inkml:trace contextRef="#ctx0" brushRef="#br0" timeOffset="34581.8696">18294 8945 370 0,'7'0'155'0,"15"0"-51"0,14 2-5 16,25-2 19-16,18 0 20 15,52-2 10-15,21-5 6 16,56 0-11-16,11-4-26 16,24 5-43-16,-5 4-11 0,-20 5-16 15,-10 6-4-15,-52 1-15 16,-18-5-8-16,-38 0-4 15,-21-9-18-15,-13 7-203 16</inkml:trace>
  <inkml:trace contextRef="#ctx0" brushRef="#br0" timeOffset="35484.6124">18646 8531 514 0,'-14'-11'298'16,"-13"-12"-45"-16,7-12-112 16,7-1-35-16,13-4-47 15,10 1-19-15,21 11-15 16,9 4 6-16,7 17 1 15,4 7 2-15,-4 17-5 16,-1 9-13-16,-16 8-1 16,-16 3 7-16,-25 1 14 0,-19 1 5 15,-26-2 0-15,-5 0-8 16,-3-7-14-16,11-7-2 16,22-10-1-16,11-6 4 15,22-7-4-15,9-3-5 16,18-5 10-16,10 3 1 15,7-3 5-15,3 4 3 16,-2 5-13-16,-5 4-4 16,-8 2-36-16,0 2-71 15</inkml:trace>
  <inkml:trace contextRef="#ctx0" brushRef="#br0" timeOffset="35628.9972">19190 8570 1266 0,'-2'-3'524'0,"-1"-3"-328"0,2 3-74 16,1 2-90-1,0 1-18-15,0 0-203 16</inkml:trace>
  <inkml:trace contextRef="#ctx0" brushRef="#br0" timeOffset="35849.6709">19439 8422 894 0,'2'-22'427'0,"5"-21"-143"0,-1 7-55 16,-4 21-62-16,2 7-50 16,-4 18-67-16,0 11-23 15,1 21-29-15,-2 6 5 16,1 10 2-16,0-1-3 15,0-9 8-15,0-1 9 16,0-11-117-16,1-1-150 16</inkml:trace>
  <inkml:trace contextRef="#ctx0" brushRef="#br0" timeOffset="36127.6165">19864 8430 704 0,'-19'-19'420'16,"-14"-11"5"-16,-2 10-303 15,0 7-47-15,3 13-60 16,3 8-21-16,5 17-9 16,3 6-1-16,12 13 10 15,6 2 6-15,15-6 18 16,11-6 22-16,16-11 43 15,6-9 18-15,6-6 11 16,0-7-6-16,-14-8-17 16,-12-6-8-16,-12-12-21 0,0 2-13 15,-9-4-66-15,-2-2-79 16</inkml:trace>
  <inkml:trace contextRef="#ctx0" brushRef="#br0" timeOffset="36329.3083">19858 8150 788 0,'14'-5'354'0,"19"-3"-161"15,5 3-109-15,10 6-65 16,3 2-11-16,1 3-68 15,2-3-129-15</inkml:trace>
  <inkml:trace contextRef="#ctx0" brushRef="#br0" timeOffset="36636.7378">20259 8042 444 0,'0'-2'301'16,"0"-3"19"-16,8 4-133 0,5 0-26 15,9 3-34-15,1 3-17 16,5-1-33-16,6 0-12 16,-7-2-18-16,-1-2-8 15,-8 0-11-15,-9-1 1 16,-6-3-2-16,-2 1-6 16,-7 1-10-16,5 1-11 15,0 1-17-15,-1 0-3 16,1 0-7-16,0 9 4 15,-1 14 7-15,1 31 5 0,4-24 9 16,-2 0 2 0,2-2 5-16,-2-1 3 0,0-11 4 15,0-4-15-15,0-6-98 16,-1-6-86-16</inkml:trace>
  <inkml:trace contextRef="#ctx0" brushRef="#br0" timeOffset="36777.7458">20339 8174 394 0,'8'-1'325'0,"10"0"78"16,4-2-108-16,10 1-116 15,14 3-47-15,-1 1-72 16,0 4-14-16,-9 3-57 16,-20-1-444-16</inkml:trace>
  <inkml:trace contextRef="#ctx0" brushRef="#br0" timeOffset="37250.1272">18945 9380 817 0,'0'1'387'16,"2"2"-168"-16,6-4-64 15,2-3-14-15,10-9-50 16,-3-7-23-16,4-5-19 16,3 1-5-16,-13 0 0 15,3-1-2-15,-7 11-6 0,-7 3-2 16,-1 12-26-16,-1 9-9 15,-9 17-8-15,3 11-5 16,2 16 12-16,6 8 2 16,2-2 1-16,5-2 5 15,-2-18-65-15,1-7-57 16</inkml:trace>
  <inkml:trace contextRef="#ctx0" brushRef="#br0" timeOffset="37571.8978">19494 9406 740 0,'-9'-12'371'0,"-8"-14"-107"16,-5 1-69-16,-7 9-88 15,1 5-35-15,-6 10-59 16,6 12-20-16,3 14-12 15,2 6 0-15,13 13 2 16,10 1 5-16,15-3 7 16,11-3 3-16,14-10 22 15,4-5 9-15,3-12 20 16,-1-1 6-16,-4-17 33 16,-5-9 7-16,-13-9-2 0,-7-5-1 15,-23-8-50-15,-14-3-13 16,-10 0-35-16,2 2-53 15,5 13-161-15</inkml:trace>
  <inkml:trace contextRef="#ctx0" brushRef="#br0" timeOffset="37778.8839">19740 9245 846 0,'25'-1'410'15,"15"0"-158"-15,4 1-141 16,-1 2-38-16,-12-1-48 16,-3 0-66-16</inkml:trace>
  <inkml:trace contextRef="#ctx0" brushRef="#br0" timeOffset="38028.4822">20131 9241 662 0,'0'-11'381'0,"-2"-11"-53"16,4 1-136-16,-1 0-28 15,0 6-50-15,-1 7-22 16,-1 7-63-16,-2 2-22 16,1 12-24-16,1 4-12 15,1 10 15-15,2 4 4 16,5 7 9-16,1 1 3 0,4 0-53 16,0-2-95-16</inkml:trace>
  <inkml:trace contextRef="#ctx0" brushRef="#br0" timeOffset="38363.9906">20352 9179 706 0,'8'-3'354'16,"0"-3"-131"-16,5 4-68 15,1-1-31-15,-1 6-50 16,1 4-21-16,-2 3-32 16,-8 4-10-16,-7-2 25 0,-4 3 7 15,-8-1 7-15,-2 0 0 16,1 2-33-16,1-1-4 16,5 0-13-16,9 1 2 15,6-6 42-15,9 0 12 16,9-2 24-16,1-1 9 15,6-1-17-15,-8-4-9 16,-1-2-7-16,-9-3-10 16,-4-2-12-16,2 1-48 15,-4 4-412-15</inkml:trace>
  <inkml:trace contextRef="#ctx0" brushRef="#br0" timeOffset="38986.7334">14741 10611 624 0,'-6'-5'372'0,"10"0"-23"16,7 1-149-16,21 0-105 15,13 4-28-15,15-2-32 16,6-2-14-16,-4 4-32 16,-4 0-77-16</inkml:trace>
  <inkml:trace contextRef="#ctx0" brushRef="#br0" timeOffset="39149.3209">14826 10719 908 0,'24'-2'403'0,"18"-4"-205"15,20 4-106-15,5-1-28 16,-4 0-42-16,3 3-108 16</inkml:trace>
  <inkml:trace contextRef="#ctx0" brushRef="#br0" timeOffset="39506.799">15512 10481 812 0,'0'-9'374'0,"0"-8"-143"16,-1 4-44-16,1 13-90 15,0 5-29-15,1 20-58 16,3 8-22-16,3 8 13 16,2 7-1-16,2-3 0 15,0-2 4-15,-3-3 5 16,-5-5 3-16,-4-5 6 16,-8-4 1-16,-14-7-5 15,-4-7-5-15,-4-11-18 0,2-2-10 16,10-8-7-16,7-1-3 15,16 2 4-15,11 0 4 16,15 1 5-16,5 2 5 16,7 2 8-16,-3 3 3 15,-2 0 0-15,3 3 30 16,3-2-264-16</inkml:trace>
  <inkml:trace contextRef="#ctx0" brushRef="#br0" timeOffset="39807.8612">16100 10593 791 0,'-8'-11'355'0,"-12"-13"-162"16,-1 7-43-16,-13 7-72 16,1 9-28-16,-4 13-47 15,-5 2-14-15,10 10-9 16,2 4-2-16,15 7 4 15,8 3 5-15,18 0 12 16,9-3 14-16,22-7 22 16,7-4 9-16,3-10 26 15,0-9 5-15,-9-13 13 16,-3-8 7-16,-13-11 10 16,-8-3-12-16,-20-5-25 15,-14-2-16-15,-6 4-42 0,-2-2-54 16,6 9-185-16</inkml:trace>
  <inkml:trace contextRef="#ctx0" brushRef="#br0" timeOffset="39983.1785">16453 10708 953 0,'0'0'476'16,"0"-4"-117"-16,0 3-271 16,0 1-116-16</inkml:trace>
  <inkml:trace contextRef="#ctx0" brushRef="#br0" timeOffset="40465.5673">16732 10883 630 0,'10'-8'331'0,"17"-8"-75"16,0-9-52-16,3-3-69 15,0-4-21-15,-5-6-26 16,-3-2-15-16,-10-9-15 15,-4-5-8-15,-8-13-23 16,-3-4-5-16,-10 10 1 16,-3 8 1-16,-4 27-12 15,1 12-12-15,2 24-30 16,-3 13-10-16,7 27 8 16,5 9 7-16,9 10 16 15,10 1 5-15,11-6 4 16,2-7 0-16,7-3 8 15,0-6 5-15,4-11-13 16,-3-7-47-16,1-18-233 16</inkml:trace>
  <inkml:trace contextRef="#ctx0" brushRef="#br0" timeOffset="40704.6282">17337 10790 483 0,'-2'-5'299'16,"-6"-10"12"-16,-1-1-81 15,-5-2-59-15,-5-2-29 16,-3 6-58-16,-6 3-30 16,-4 9-45-16,2 4-9 15,4 10-13-15,5 6 1 16,13 1 4-16,8 3 4 0,13-1 11 16,9-2 8-16,7-6 16 15,-3-4 5-15,-2-8 7 16,-6-1-1-16,-6-9 9 15,-1-1-51-15,-3-1-302 16</inkml:trace>
  <inkml:trace contextRef="#ctx0" brushRef="#br0" timeOffset="41163.6352">17590 10812 565 0,'5'-3'296'0,"7"-6"-66"0,-5 0-61 15,1 3-48-15,-5-3-11 16,-7 0-22-16,-3-2-16 16,-8 1-29-16,-5 0-15 15,2 6-22-15,-5 3-6 16,3 6-9-16,5 3-4 15,-2 4-4-15,12 1 1 16,5 0 8-16,4-2 5 16,12-5 9-16,2-1 5 0,-5-9 1 15,3-1 0-15,-4-1-2 16,-5 1-6-16,4 5 9 16,1 1 1-16,-1 15 1 15,6 5 5-15,2 15-16 16,-1 9-1-16,-3 5-3 15,-3 2 1-15,-9-3 3 16,-4-9 3-16,-13-9 6 16,-6-4 4-16,-8-9 7 15,-1-4 5-15,-1-12 7 16,4-4 0-16,4-11-8 16,1-4-29-16,16-1-90 15,4-1-85-15</inkml:trace>
  <inkml:trace contextRef="#ctx0" brushRef="#br0" timeOffset="41462.6028">17797 11201 495 0,'6'-5'307'16,"7"-6"-13"-16,0 1-65 15,0-2-75-15,0 1-21 16,-3-3-18-16,-1-3-9 0,-2-1-12 16,0 3-12-16,-3 6-23 15,-1 4-18-15,-2 8-29 16,0 1-10-16,-1-4-13 16,0 2 2-16,0 17 9 15,3 36 1-15,-1-30 2 16,-1-1 1-16,0-1 2 15,-2-2 4-15,0-5-69 16,1-1-60-16</inkml:trace>
  <inkml:trace contextRef="#ctx0" brushRef="#br0" timeOffset="41763.717">18158 11209 945 0,'-7'-10'384'16,"-6"-10"-240"-16,1 3-31 15,-3 1-49-15,0 7-18 16,0 4-37-16,-1 6-15 16,-1 8-13-16,8 6 4 15,5 9 11-15,4 0 5 16,9 6 10-16,1-3 3 15,16-2 18-15,1-5 17 0,10-8 35 16,0-10 18 0,-8-10 11-16,-4-6-8 0,-17-9-26 15,-8-2-27-15,-19-3-36 16,-11-2-61-16</inkml:trace>
  <inkml:trace contextRef="#ctx0" brushRef="#br0" timeOffset="43185.7512">18804 10764 351 0,'-23'-2'226'0,"-24"-7"26"16,2-7-16-16,19-9-48 16,8-2-42-16,21-4-91 15,13-2-35-15,22 6-26 16,9 2 3-16,9 9 20 16,0 8 13-16,-6 11 5 0,-9 4-5 15,-15 13-20-15,-11 3-4 16,-22 6 7-16,-13 1 5 15,-17 1 3-15,-7 0-2 16,-3-2-8-16,1 2-2 16,13-6-2-16,8-4-2 15,21-6 1-15,8-4 0 16,17-4 20-16,6-3 9 16,8 1 2-16,5-3 0 0,0 1-18 15,-2-1-4-15,-2-2-98 16,-2-1-314-16</inkml:trace>
  <inkml:trace contextRef="#ctx0" brushRef="#br0" timeOffset="43329.3738">19320 10828 1080 0,'-1'-1'441'0,"-5"-5"-274"15,3 4-101-15,2 2-259 16</inkml:trace>
  <inkml:trace contextRef="#ctx0" brushRef="#br0" timeOffset="43587.5032">19590 10742 574 0,'7'-25'373'0,"3"-13"8"16,1 3-176-16,-6 4-22 0,-4 19-10 15,-2 5-34-15,-7 12-54 16,-3 8-35-16,3 13-57 16,0 3 4-16,3 11 3 15,6 5 2-15,-1 2 1 16,0 1 1-16,0-3 5 15,0-4 2-15,5-13-75 16,3-6-66-16</inkml:trace>
  <inkml:trace contextRef="#ctx0" brushRef="#br0" timeOffset="43948.7502">20088 10691 504 0,'-10'-10'297'0,"-9"-6"-56"16,-5 4-80-16,0 2-32 15,-4 8-55-15,4 3-21 16,0 11-22-16,-2 4 0 15,10 9-4-15,1 6-3 16,17 4 5-16,6 1 0 16,14 2 8-16,11-3 4 0,9-8-2 15,4-6-2-15,4-17 33 16,-3-7 10-16,-13-18 26 16,-8-7 10-16,-18-11-26 15,-10-3-10-15,-15 1-35 16,-5 5-16-16,1 10-57 15,4 5-75-15</inkml:trace>
  <inkml:trace contextRef="#ctx0" brushRef="#br0" timeOffset="47502.3664">20528 10240 462 0,'12'-1'263'15,"6"-1"-30"-15,-5 1-27 16,-5 1-55-16,-9-1-32 16,-9 0-59-16,-5-1-23 15,-12-2-32-15,2 3-3 16,-4 1-2-16,-1 2-1 15,2 6-2-15,3 1-1 16,4 1 0-16,7 0 0 0,8-3-2 16,1-2 0-16,5-5 3 15,1-1 3-15,-1 0 19 16,0 1 15-16,0 0 10 16,0 0 2-16,0 0-16 15,0 0-12-15,7 12-10 16,11 34-3-16,-12-30 1 15,1-2 0-15,0-6 7 16,3-2 2-16,-1-7 5 16,1-2 1-16,1-6-6 15,-3-1-4-15,4 4-11 16,2 3-2-16,5 11-5 16,4 6 0-16,7 9 0 15,-3 4 3-15,-9 3 1 16,-4 0 3-16,-23-5 13 0,-6-6 7 15,-20-8 12-15,-2-7 7 16,-1-10-5-16,3-6-5 16,7-6-41-16,5 1-51 15,7 9-136-15,4 1-118 16</inkml:trace>
  <inkml:trace contextRef="#ctx0" brushRef="#br0" timeOffset="64202.8953">1995 14261 390 0,'18'-1'178'0,"16"1"-74"0,14 0-70 15,4 1-48-15</inkml:trace>
  <inkml:trace contextRef="#ctx0" brushRef="#br0" timeOffset="64415.0541">1914 14424 668 0,'0'5'344'0,"-1"2"-72"15,17 1-113-15,12 3-9 16,14-6-24-16,10-1-28 16,5-4-43-16,2-1-9 15,-6-2-113-15</inkml:trace>
  <inkml:trace contextRef="#ctx0" brushRef="#br0" timeOffset="65049.7541">1946 14284 500 0,'-3'-2'311'0,"-3"-4"-7"15,4 1-60-15,6 4-110 16,7 1-35-16,13 6-61 16,8 2-12-16,17 5-2 15,7-3-4-15,10-4-147 16</inkml:trace>
  <inkml:trace contextRef="#ctx0" brushRef="#br0" timeOffset="65503.6114">2620 14270 372 0,'8'-11'219'0,"4"-18"18"15,0 3-36-15,-2-2-2 16,-6 2 4-16,-4 1-25 16,0 3-16-16,-4 13-29 15,-1 0-25-15,-1 10-56 16,0 8-22-16,4 5-32 15,1 7-8-15,3 11 7 16,7 1 2-16,-1 6 1 16,7 2 1-16,-4-1 1 15,-6-2 2-15,-7-4 1 16,-7-3 3-16,-10-9 3 16,0-2 0-16,-2-6 6 15,0-8 3-15,7-6 0 16,3-3 0-16,10-6-19 15,5 3-5-15,14-4-11 16,9 0-2-16,10 4 9 0,5 2 2 16,1 2 4-16,2 2-22 15,2 0-126-15,-4-1-121 16</inkml:trace>
  <inkml:trace contextRef="#ctx0" brushRef="#br0" timeOffset="65818.3021">3268 14223 675 0,'-3'-8'357'0,"-6"-11"-74"15,-4 0-43-15,-7 3-57 16,-5 1-31-16,-6 5-64 16,1 7-25-16,-1 4-47 15,3 6-17-15,9 10-20 16,2 5-2-16,7 12 2 15,1 1 3-15,9 10 9 16,2 0 2-16,10-3 5 16,15-3 2-16,11-17 4 15,5-12 5-15,8-12 8 16,-4-12 5-16,-9-15 26 16,-9-5 6-16,-16-9 0 15,-13-3-4-15,-15 5-28 16,-5 5-9-16,-2 9-70 15,4 8-85-15</inkml:trace>
  <inkml:trace contextRef="#ctx0" brushRef="#br0" timeOffset="66130.9185">3969 13821 780 0,'-5'-11'376'0,"-16"-1"-142"16,0 10-93-16,-11 22-91 15,-7 18-23-15,-4 27-6 16,-1 12-6-16,10 21-2 15,11 10 3-15,25 16-11 16,15-6 0-16,28-9 2 16,10-14 4-16,2-30 3 15,-5-6 2-15,-5-13-15 16,-7-5-108-16</inkml:trace>
  <inkml:trace contextRef="#ctx0" brushRef="#br0" timeOffset="66745.6177">4424 14533 465 0,'-2'7'254'0,"-2"8"-5"0,9 1-59 16,9-9 7-16,5-7-4 15,15-16-23-15,-2-9-34 16,15-20-48-16,3-6-21 15,-5-15-29-15,-4-4-4 16,-18-3-2-16,-11 2 0 16,-23 4-10-16,-6 6-6 15,-13 15-13-15,-2 10-7 16,0 22-13-16,-5 12-8 0,3 20-10 16,5 12-4-16,12 19 10 15,3 2 5-15,17 13 13 16,7 2 6-16,15-2 3 15,11 2 2-15,13-10 1 16,2-5 2-16,4-11 2 16,-4-8-39-16,-8-12-126 15,-4-2-114-15</inkml:trace>
  <inkml:trace contextRef="#ctx0" brushRef="#br0" timeOffset="67019.5599">5097 14433 625 0,'-2'-8'312'0,"-4"-12"-83"16,-4-1-24-16,-6-1-31 15,-4 3-24-15,0 6-54 16,1 5-31-16,-1 10-47 0,1 10-15 16,2 10-19-16,5 5-4 15,12 8 3-15,0 0 4 16,14-2 11-16,8-2 4 15,5-12 5-15,8-5 2 16,0-13 7-16,-5-6 6 16,-8-8 21-16,-7-6 5 0,-15-8-1 15,-3 0-6 1,-13-7-29-16,0 4-65 0,9 8-450 16</inkml:trace>
  <inkml:trace contextRef="#ctx0" brushRef="#br0" timeOffset="67494.647">5510 14502 549 0,'1'-12'342'15,"6"-7"-23"-15,-7-1-128 16,-3-3-20-16,-8 1-38 16,-5-2-10-16,-6 1-27 15,2 8-20-15,-3 7-36 0,-7 8-24 16,6 14-24-16,-1 4-5 16,4 6 1-16,8 1 3 15,11-6 4-15,6-5 1 16,15-6 4-16,4-3 2 15,4-5 2-15,-3 0-1 16,-4-4-1-16,0 4-4 16,-5 3-7-16,0 3-2 0,5 13 0 15,-6-1 4-15,4 9 6 16,3 3 0-16,-7-1 1 16,2 0 2-16,-9-2 4 15,-7-1 18-15,-12-2 16 16,-4-1 4-16,-10-5 4 15,-4-4-11-15,-4-12-6 16,-2-5-2-16,3-13-18 16,7-1-40-16,17-1-131 15,7 3-88-15</inkml:trace>
  <inkml:trace contextRef="#ctx0" brushRef="#br0" timeOffset="67792.9357">5631 14798 511 0,'3'-2'295'0,"7"-3"-41"0,0-2-36 16,3-2-55-16,1-1-16 16,1-4-19-16,1 0-9 15,-3 1-12-15,-1 2-9 16,-4 5-12-16,-3 2-8 15,-5 4-26-15,1 1-17 16,-1-1-25-16,-1 0-5 0,0 15 0 16,-1 39-1-16,1-26 0 15,1-1-1 1,0 2 0-16,4-2-18 0,1-8-66 16,1 0-63-16,5-8-190 15,1-2-230-15</inkml:trace>
  <inkml:trace contextRef="#ctx0" brushRef="#br0" timeOffset="68053.0622">6014 14859 423 0,'0'-4'267'0,"0"-7"17"16,-3 0-103-16,1-3-50 15,-4 1-15-15,-3 4-26 16,-1 1-22-16,-2 11-40 15,0 4-12-15,-2 10-22 16,1 2-3-16,4 4 0 0,3 1 0 16,12 4 4-16,1-1 4 15,10-6 4-15,4-1 7 16,-1-12 31-16,9-1 6 16,-10-10 30-16,-1-2 4 15,-4-10-24-15,-6-8 11 16,-1-6-183-16</inkml:trace>
  <inkml:trace contextRef="#ctx0" brushRef="#br0" timeOffset="68691.5511">6475 14364 727 0,'-16'-8'356'15,"-20"-12"-102"-15,5-3-63 16,7-8-65-16,5-3-31 0,12 2-60 15,10-1-19-15,8 10-21 16,9 3 1-16,4 6 4 16,5 8 1-16,6 10 2 15,2 8-7-15,-2 15-6 16,-9 4 4-16,-22 6 13 16,-13 1 5-16,-24 9 7 15,-5-1-1-15,-9 3-5 16,2-3-1-16,6-10-3 15,3-7 0-15,17-13-5 16,6-5-4-16,13-3-3 16,6-3-2-16,13-2 3 15,10-2 2-15,8-1 2 16,1 5 7-16,0 1 18 16,-2 1 6-16,-10-4 11 15,-3-2 0-15,-10-1-6 0,-5-2-1 16,-3 0-46-16,-2-1-109 15</inkml:trace>
  <inkml:trace contextRef="#ctx0" brushRef="#br0" timeOffset="69147.0469">7292 14207 691 0,'0'0'383'0,"-2"0"-69"15,0 15-152-15,-1 9-62 16,3 22-44-16,1 12-15 16,5 11-29-16,3-1-2 15,4-13 3-15,-1-7 5 16,-5-22-70-16,-6-6-112 16</inkml:trace>
  <inkml:trace contextRef="#ctx0" brushRef="#br0" timeOffset="69286.8159">7111 14425 872 0,'15'-3'445'15,"13"-2"-126"-15,19 1-172 16,8 3-35-16,15 4-60 16,5 3-15-16,2 3-193 15</inkml:trace>
  <inkml:trace contextRef="#ctx0" brushRef="#br0" timeOffset="70444.6281">8217 14635 480 0,'-5'-6'275'0,"-1"-13"-21"16,6-7-129-16,15-15-39 16,10-13-8-16,6-23 24 15,-2-6 7-15,-6-6-2 16,-7 10-11-16,-15 22-29 15,-3 13-17-15,-12 22-13 16,-10 7-5-16,-10 14-23 16,-3 5-3-16,-5 14-20 15,4 4-9-15,9 15-2 16,7 5 1-16,14 11 14 16,9 4 6-16,16 8 5 15,10-2 2-15,12-7 4 16,6-2-10-16,3-14-130 15,-3-7-119-15</inkml:trace>
  <inkml:trace contextRef="#ctx0" brushRef="#br0" timeOffset="70698.5668">8691 14498 402 0,'2'-12'328'16,"4"-18"79"-16,-9 3-98 15,-10 3-95-15,-7 0-44 16,-8 4-67-16,-1 6-27 15,0 9-52-15,2 6-19 16,5 18-25-16,4 7-5 0,11 12 6 16,9 2 5-16,15-4 11 15,9-5 3-15,12-14 3 16,1-6 4-16,-3-14 11 16,-7-3 8-16,-17-9 7 15,-7-5 0-15,-14-8-10 16,-6-1-8-16,-12-2-78 15,1 4-103-15</inkml:trace>
  <inkml:trace contextRef="#ctx0" brushRef="#br0" timeOffset="71177.3801">9055 14523 792 0,'0'-6'366'16,"0"-11"-165"-16,-3-4-29 16,-11-3-45-16,-4-3-18 15,-10-1-24-15,-4 9-20 16,0 9-44-16,3 8-19 15,6 15-18-15,5 4-4 0,11 8 4 16,0-1 4-16,7-4 4 16,2 0 4-16,10-11 5 15,6-2 2-15,10-3 2 16,0-4 0-16,-2-3-3 16,-3 2-3-16,-3 6-11 15,-2 5-2-15,1 14 5 16,-4 2 5-16,-3 6 8 15,-1 3 3-15,-9 2-2 16,-2-1 1-16,-10-1 5 16,-4-3 2-16,-10-2 4 15,-4-2 2-15,-4-5 3 16,-2-9 4-16,3-14 1 16,3-7 0-16,7-12-6 15,2-1-10-15,19-3-66 0,2-3-69 16</inkml:trace>
  <inkml:trace contextRef="#ctx0" brushRef="#br0" timeOffset="71776.5699">9449 14374 432 0,'5'-20'304'0,"4"-12"32"16,7-13-108-16,0-2-5 16,1 0-36-16,-7 0-20 0,-4 15-44 15,-3 2-8-15,-3 15-11 16,-1 4-25-16,-5 13-36 15,-1 15-22-15,3 21-30 16,4 12 1-16,4 10 6 16,7 4 2-16,4 2 2 15,0-8 2-15,2-11-9 16,0-12-44-16,-1-13-131 16,2-6-152-16</inkml:trace>
  <inkml:trace contextRef="#ctx0" brushRef="#br0" timeOffset="72121.1396">10014 14179 605 0,'-6'-8'397'0,"-11"-10"62"0,-5 3-200 15,-7 3-106-15,-4 2-37 16,0 10-78-16,3 3-19 15,2 10-22-15,6 9-3 16,4 8-3-16,1 4 3 16,9 11 3-16,6 4 0 15,10 1 2-15,11-1 0 16,17-10 4-16,11-10 1 16,16-15 4-16,4-9 2 15,-5-11 7-15,-8-12 5 0,-19-14 13 16,-12-7 5-16,-22-11-3 15,-9-2-3-15,-20-5-12 16,-4 6-8-16,0 14-9 16,-1 4-37-16,10 21-160 15,4 3-370-15</inkml:trace>
  <inkml:trace contextRef="#ctx0" brushRef="#br0" timeOffset="72570.1939">10471 13884 503 0,'-3'-2'299'16,"-5"-6"-15"-16,-1 3-140 15,-2 2-75-15,-2-2-13 16,0 1-10-16,-2-1-16 16,1-2-13-16,2 0-4 0,0-2-5 15,2 2-6-15,-3 4 4 16,-2 3 2-16,-6 10 11 16,2 5 3-16,0 7-6 15,2 1-4-15,8 2-8 16,7-4-1-16,5-4 3 15,7-3 2-15,3-11 3 16,3-2 0-16,-2-9-2 16,7 3-4-16,3 5-10 15,2 4-6-15,10 18-4 16,-7 0-1-16,-1 3 25 16,-8 2 6-16,-14-9 30 15,-6-1 23-15,-16-1-2 16,-7-5 4-16,-12-3-13 15,1-1-40-15</inkml:trace>
  <inkml:trace contextRef="#ctx0" brushRef="#br0" timeOffset="73056.0703">9111 15065 456 0,'7'-6'279'0,"8"-12"13"16,-1-1-49-16,-6-5-20 15,0 1-22-15,-5 3-49 16,-2 3-21-16,0 10-48 0,-2 4-31 16,-3 15-35-16,-1 4-15 15,-1 11-12-15,3 3 8 16,3-3 2-16,0-1 2 16,5-7 1-16,3-3 17 15,1-4-119-15,3-3-90 16</inkml:trace>
  <inkml:trace contextRef="#ctx0" brushRef="#br0" timeOffset="73316.9342">9379 15051 534 0,'-6'-7'340'0,"-5"-11"21"15,-4 2-163-15,2 4-80 16,3 1-31-16,-3 9-49 15,4 3-20-15,1 11-26 16,-2 2-6-16,9 6 1 16,1 1 3-16,9 0 8 15,6-6 2-15,4-5 30 16,5-3 6-16,-5-7 49 16,-3 1 31-16,-7-5 13 15,-9-7 3-15,-6-1-46 16,-2-2-30-16,-9-5-49 15,6 3-67-15</inkml:trace>
  <inkml:trace contextRef="#ctx0" brushRef="#br0" timeOffset="73947.3006">10743 13824 687 0,'14'9'339'0,"5"13"-134"0,13 34-92 16,5 18-31-16,1 34-39 16,-1 16 17-16,-16 25 4 15,-15 7-1-15,-29 7-3 16,-12-5-25-16,-14-28-14 16,-1-17-2-16,6-34 3 15,-1-20 6-15,7-24 7 16,4-9 9-16,13-24 3 15,7-7-68-15</inkml:trace>
  <inkml:trace contextRef="#ctx0" brushRef="#br0" timeOffset="74465.5093">11486 14330 350 0,'2'1'282'0,"-2"2"20"0,4-3-68 16,-4 0-93-16,13 0-43 15,63 5-24-15,-22-1-26 16,6-2-30-16,-2 4-4 15,-4-4 13-15,-5-2-60 16,-9 0-215-16</inkml:trace>
  <inkml:trace contextRef="#ctx0" brushRef="#br0" timeOffset="74676.6005">11556 14481 649 0,'0'2'302'0,"8"1"-60"15,8 6-91-15,15-2-4 16,6 0-5-16,5 1-52 16,0-5-20-16,2 2-39 15,-3-2-3-15,2-3-86 16</inkml:trace>
  <inkml:trace contextRef="#ctx0" brushRef="#br0" timeOffset="75234.4725">12555 14191 708 0,'0'-11'357'0,"0"-18"-93"16,2 3-66-16,0 5-53 16,-2 0-18-16,0 16-50 15,0 2-27-15,0 9-37 16,-2-6-16-16,1 21-12 15,0 49 12-15,8-12 0 16,2 5 3-16,0 2 0 16,-3-3 4-16,-6-12 2 15,-4-10 2-15,-9-16 6 0,-3-6 2 16,-7-10 11-16,-1-5 1 16,0-8 0-16,5-1-1 15,10-4-22-15,9 2-7 16,11 5-16-16,6-1-2 15,10 3 4-15,4 1 5 16,5 2 9-16,4 4 2 16,5 0-30-16,7-4-68 0</inkml:trace>
  <inkml:trace contextRef="#ctx0" brushRef="#br0" timeOffset="78438.9193">13083 14176 649 0,'-13'-5'345'16,"-7"-3"-100"-16,-9 5-114 16,-2 3-44-16,0 13-59 15,1 9-17-15,7 13-17 16,6 8 2-16,17 12 4 15,6 1 2-15,24-1 6 16,4-7 0-16,13-16 5 16,5-9 11-16,-3-18 47 15,4-9 29-15,-11-23 38 0,-11-11 13 16,-18-16 2-16,-16-9-19 16,-20 4-41-16,-9 0-26 15,-16 18-58-15,-2 9-14 16,-1 15-147-16,7 12-136 15</inkml:trace>
  <inkml:trace contextRef="#ctx0" brushRef="#br0" timeOffset="78827.8041">13862 13777 870 0,'-23'0'390'16,"-26"14"-187"-16,-4 10-87 15,0 33-74-15,7 21-18 16,13 29-18-16,7 17-3 16,19 17 1-16,13 0-1 15,25-19 2-15,13-18 5 16,13-31 8-16,3-13 3 15,-1-20 7-15,-3-9 11 0</inkml:trace>
  <inkml:trace contextRef="#ctx0" brushRef="#br0" timeOffset="83773.81">14078 14602 231 0,'8'4'209'16,"8"8"37"-16,11-12-39 15,5-7-2-15,12-12-41 16,4-15-24-16,6-20-28 16,-3-9-8-16,-14-12 4 15,-16-4 3-15,-30 2-6 16,-13 5-7-16,-19 11-47 16,-1 13-26-16,0 25-35 15,5 15-15-15,8 24-17 16,3 11 1-16,10 21 9 15,4 8 9-15,15 10 18 16,5 2 2-16,11 3 3 16,5-6 0-16,4-14 2 15,4-6 1-15,-2-15 1 0,-2-6 1 16,0-6-19-16,-4-2-57 16,6-7-218-16</inkml:trace>
  <inkml:trace contextRef="#ctx0" brushRef="#br0" timeOffset="84020.8344">14642 14523 828 0,'-6'-7'390'0,"-7"-9"-144"15,-4-2-56-15,-5 3-64 16,0 0-28-16,-2 12-56 16,1 5-27-16,3 14-36 15,9 9-8-15,11 5 2 16,11 1 9-16,19-6 14 15,5-4 7-15,3-12 6 16,-3-4 4-16,-12-11 44 16,-7-2 21-16,-8-7 15 15,-8-5 0-15,-8 1-43 16,0-6-15-16,-2 2-141 16,4 3-127-16</inkml:trace>
  <inkml:trace contextRef="#ctx0" brushRef="#br0" timeOffset="84487.2825">14963 14561 655 0,'3'-7'397'0,"1"-5"-64"0,-1-2-132 16,-3 1-48-16,-4 1-72 16,-3 1-23-16,-11-4-16 15,-2 3-8-15,-5 4-22 16,1 6-13-16,4 10-19 16,4 2-3-16,6 5 4 15,4 2 4-15,12 0 8 16,4-8 4-16,6-3 3 15,2-6 1-15,3-3-1 16,0 3-6-16,1 7 1 16,-5 2 5-16,-1 10 9 15,-2 4 7-15,-2 9 1 16,-5 2-3-16,-7 1-3 16,-5 1-1-16,-12-7 3 15,-2-1 2-15,-7-8 8 16,-2-6 4-16,3-16-12 0,2-10-21 15,4-13-52-15,8-4-30 16,6 8-55-16,4-1-26 16,9 11-82-16,2 6-164 15</inkml:trace>
  <inkml:trace contextRef="#ctx0" brushRef="#br0" timeOffset="84698.6951">15059 14788 734 0,'2'0'392'0,"4"-2"-90"15,0-5-55-15,5-3-99 16,-4-1-30-16,3-2-35 16,-2-1-13-16,-6 3-10 15,4 3-3-15,-2 5-25 16,1 6-7-16,-2 11-7 16,2 5-9-16,-11 11-1 15,6 6-1-15,-5 1-3 16,1-1-21-16,8-6-126 15,-1-6-122-15</inkml:trace>
  <inkml:trace contextRef="#ctx0" brushRef="#br0" timeOffset="84944.3324">15331 14884 813 0,'-2'-7'382'0,"-3"-8"-147"0,1-2-50 16,-7-1-54-16,2 2-19 15,-5 3-39-15,0 6-23 16,3 13-52-16,-2 4-14 16,10 10-10-16,-1 2 4 15,8 0 12-15,8-1 8 16,8-8 13-16,3-3 20 16,2-10 30-16,-3-6 13 0,-9-6 7 15,-3 0-16-15,-7 1-47 16,-3-1-87-16</inkml:trace>
  <inkml:trace contextRef="#ctx0" brushRef="#br0" timeOffset="85519.7121">15644 14308 584 0,'-5'4'325'16,"-11"3"-76"-16,3 0-39 16,-6-4-73-16,-3-3-30 15,-5-8-26-15,-2-8-21 16,4-11-27-16,3-4-10 0,16 0-20 16,6 0-8-16,18 8-16 15,6 1-3-15,7 12 7 16,4 6 3-16,-6 11 16 15,-2 13 8-15,-7 13 3 16,-8 4 8-16,-12 10 16 16,-7 4 5-16,-12 4 2 15,-8 1-4-15,-5-6-20 16,-3-5-6-16,3-16-16 16,2-9-12-16,11-18-9 15,6-4-5-15,9-8 3 16,6 2 4-16,13 2 21 15,6 2 11-15,14 5 25 16,1 2 9-16,2 1 7 16,-4 3-2-16,-8-2-5 15,-4 2-2-15,-10-2-18 16,-2-2-7-16,-1-2-64 0,1-1-72 16</inkml:trace>
  <inkml:trace contextRef="#ctx0" brushRef="#br0" timeOffset="86389.2604">16315 14170 876 0,'1'-8'488'15,"-1"-5"-134"-15,-1 9-157 16,1 6-53-16,0 16-99 15,-2 10-26-15,2 17-11 16,-1 8-1-16,1 5-1 0,5-1-1 16,-1-9 2-16,2-15-1 15,0-12-1-15,0-11-44 16,-6-8-171-16</inkml:trace>
  <inkml:trace contextRef="#ctx0" brushRef="#br0" timeOffset="86564.5484">16131 14364 759 0,'12'-7'434'0,"28"-5"-15"16,7-1-183-16,21 7-71 16,6 2-41-16,-8 6-63 15,-7 4-16-15,-20 2-15 16,-8 0 38-16</inkml:trace>
  <inkml:trace contextRef="#ctx0" brushRef="#br0" timeOffset="101141.5044">17267 14149 560 0,'7'-3'334'15,"7"-3"-54"-15,-11 1-60 16,-3 2-22-16,-8 3-74 16,-7 0-33-16,-12 1-61 15,-4 5-15-15,-6-3-6 16,1 0-3-16,1-3-8 15,6 0-12-15,7-2-14 16,5 1-2-16,8-1 2 16,0-2 8-16,5 1 5 15,3 2-1-15,0 1 4 16,0 0 2-16,1 0 8 0,-2 0 5 16,1 7 9-16,-2 15 1 15,-10 31-1-15,3-26-3 16,3-2-5-16,2-2-1 15,6-10 1-15,4-3 3 16,2-10 7-16,4-5 2 16,6-8 0-16,-1 0 4 15,9 5-4-15,5 5-3 16,7 14-8-16,8 7-6 16,-2 12-4-16,-5 6 2 0,-16 3 10 15,-13 0 8-15,-17 0 17 16,-8-5 5-16,-17-8 5 15,0 0 3-15,-6-19 3 16,2-3-13-16,11-8-9 16,1-8-10-16,10 1-42 15,1 0-21-15,7 4-96 16,6 4-54-16,8 3-231 16</inkml:trace>
  <inkml:trace contextRef="#ctx0" brushRef="#br0" timeOffset="101545.4287">17577 14598 445 0,'21'-13'311'0,"8"-12"3"0,7-13-74 15,1-3-18-15,-10-11-56 16,-6-2-34-16,-14-2-55 16,-7-2-22-16,-12 7-23 15,-4 7-10-15,-8 17-13 16,-2 9-9-16,-1 18-20 15,0 10-6-15,5 14-7 16,4 4 3-16,6 11-1 16,9 7 4-16,11 14 8 15,8 1 6-15,19 1 13 16,5-6 1-16,7-18 9 16,7-7 2-16,-1-14-21 15,2-2-46-15,-2-8-240 16</inkml:trace>
  <inkml:trace contextRef="#ctx0" brushRef="#br0" timeOffset="101814.3377">18183 14500 515 0,'-7'-8'350'0,"-8"-6"-4"15,-2 1-118-15,-4 2-34 16,-2 7-74-16,1 4-35 15,-2 12-60-15,4 3-18 16,2 9-20-16,8 2-5 16,13 2-1-16,11-2 6 15,13-9 11-15,6-7 5 16,4-11 31-16,-2-1 15 16,-11-9 41-16,-6-3 7 0,-13 0-16 15,-6-6-15-15,-10 2-49 16,1 6-60-16,1 4-316 15</inkml:trace>
  <inkml:trace contextRef="#ctx0" brushRef="#br0" timeOffset="102309.0726">18556 14534 819 0,'3'-2'368'16,"1"-8"-171"-16,-4-1-35 16,-7-5-47-16,-6-5-7 15,-4 4-25-15,-5 1-16 16,-3 11-38-16,-3 4-20 15,0 8-21-15,6 7-6 16,8 4-7-16,8 3 0 16,10 2 3-16,9-1 4 0,8-5 11 15,3-3 5-15,3-4 4 16,-1-5 2-16,-2-1 3 16,-1-6 2-16,-4-1 21 15,-1-1 6-15,-4 3-1 16,-2 4-5-16,-1 6-22 15,-3 5-7-15,-1 9-1 16,-6 3 1-16,-10 7 5 16,-5 0 3-16,-9 0 4 15,-2 1 1-15,3-5 3 16,-3-7 4-16,4-14 4 16,-1-8-1-16,2-11-47 15,7-5-21-15,10 0-79 16,3 2-49-16,7 7-128 15</inkml:trace>
  <inkml:trace contextRef="#ctx0" brushRef="#br0" timeOffset="102556.9884">18738 14836 818 0,'5'-7'405'0,"6"-8"-129"16,4-1-78-1,2 2-67-15,2 2-40 0,-1 0-43 16,-3 5-6-16,-4 3-13 16,-3 4 1-16,-6 8-1 15,-2 7-9-15,-6 11-6 16,-4 5-3-16,-2 6-3 16,3 0-2-16,4-8 1 15,5-1-16-15,5-13-99 16,2-5-86-16</inkml:trace>
  <inkml:trace contextRef="#ctx0" brushRef="#br0" timeOffset="102834.9457">19064 14794 805 0,'-8'-4'402'15,"-3"-2"-132"-15,-1 5-92 16,2 6-102-16,-1 8-40 16,-3 11-41-16,2 6-5 15,4 5-1-15,5-1 2 16,9-4 1-16,5-9 2 16,12-13 52-16,0-7 34 15,8-9 59-15,-4-4 27 16,-6-7-24-16,-5-1-23 0,-12-6-50 15,-2 0-33-15,-5 1-176 16</inkml:trace>
  <inkml:trace contextRef="#ctx0" brushRef="#br0" timeOffset="103229.8367">19500 14373 1009 0,'3'-22'459'16,"2"-27"-219"-16,-3 3-40 15,-2 11-76-15,1 9-27 16,1 16-47-16,-5 5-26 16,4 17-29-16,-4 7-15 15,2 18-2-15,1 12 10 0,6 16 6 16,4 5 2-16,4-4 5 15,4-4 6-15,-3-22-1 16,1-11-51-16,-1-11-94 16,-3-9-170-16</inkml:trace>
  <inkml:trace contextRef="#ctx0" brushRef="#br0" timeOffset="103581.4578">19981 14424 703 0,'-3'-11'419'16,"-1"-7"-23"-16,-3 3-201 0,2 1-22 16,-5 1-46-16,-3 1-28 15,-9 0-44-15,-7 5-23 16,-4 9-40-16,-3 8-12 15,4 17-12-15,-3 9 1 16,11 8 3-16,9 3 1 16,15-5 7-16,16-8 3 15,21-7 12-15,11-7 9 16,6-13 27-16,-1-4 18 16,-8-15 11-16,-7-4 16 0,-14-9 10 15,-8-6-9-15,-16-5-6 16,-10-3-23-16,-11-1-32 15,-2 6-32-15,-4 11-138 16</inkml:trace>
  <inkml:trace contextRef="#ctx0" brushRef="#br0" timeOffset="104243.137">20202 13902 661 0,'10'10'312'0,"22"24"-75"16,8 19-64-16,12 34-9 15,-3 20-13-15,-16 32-48 16,-11 6-32-16,-32-2-49 16,-15-7 52-16,-13-35 24 15,-5-13 12-15,8-35 24 16,2-21-55-16,6-19-40 15,-5-9 123-15</inkml:trace>
  <inkml:trace contextRef="#ctx0" brushRef="#br0" timeOffset="111672.4561">1642 16266 790 0,'10'0'339'15,"5"-4"-166"-15,23 7-111 16,12-1-4-16,19 3-29 16,8 2-12-16,-5-2-24 15,-10 1-75-15</inkml:trace>
  <inkml:trace contextRef="#ctx0" brushRef="#br0" timeOffset="111857.0667">1728 16420 745 0,'-4'0'378'0,"-2"3"-102"16,19 4-119-16,10 2-35 15,21 3-31-15,8-5-18 16,7 1-43-16,-1-1-5 16,-5-6-146-16</inkml:trace>
  <inkml:trace contextRef="#ctx0" brushRef="#br0" timeOffset="112299.5945">2643 16426 558 0,'-1'-21'293'0,"1"-25"-51"16,1-3-53-16,0-7-34 15,-1 6-13-15,0 7-22 16,-2 8-22-16,-1 19-15 16,2 6-17-16,-4 10-48 15,1 3 2-15,-1 12-23 0,5 11-8 16,0 13 9-16,4 7 0 16,10 13 2-16,-1 3 0 15,2-1 1-15,-2-2 1 16,-9-13 3-16,-6-9-2 15,-9-9 5-15,-4-7 4 16,-6-7 8-16,1-6 6 16,1-10 2-16,5-4-1 15,7-5-12-15,3 0-10 16,6 6-17-16,5-1-9 0,5 2-1 16,9 3 2-16,14 6-12 15,6 1-33-15,15 4-184 16</inkml:trace>
  <inkml:trace contextRef="#ctx0" brushRef="#br0" timeOffset="112608.6362">3248 16423 584 0,'-5'-12'341'0,"-4"-13"-22"15,-4-3-43-15,-6 3-72 16,-4 3-30-16,-8 0-63 15,0 2-25-15,-3 8-44 16,1 0-21-16,3 16-35 0,-5 8-13 16,5 20-5-16,5 13 5 15,10 14 13-15,12 4 6 16,18-7 3-16,10-4 0 16,15-19 0-16,4-6 2 15,9-23 4-15,1-5 6 16,-6-16 29-16,-5-11 29 15,-22-6 37-15,-10-9-3 16,-20-2-24-16,-12-2-21 16,-9 4-135-16,-5 11-105 0</inkml:trace>
  <inkml:trace contextRef="#ctx0" brushRef="#br0" timeOffset="113048.1919">4070 15777 701 0,'-21'-7'332'0,"-36"0"-133"16,-20 12-33-16,-18 43-60 16,-7 26-28-16,12 38-37 15,18 17-17-15,36 17-12 16,22-3-4-16,35-14-3 16,18-10 0-16,30-32 1 15,13-17-3-15,20-19-114 16</inkml:trace>
  <inkml:trace contextRef="#ctx0" brushRef="#br0" timeOffset="113432.319">4258 16594 644 0,'-5'7'265'0,"-3"7"-121"0,7-5-29 16,11-5 34-16,8-6-8 15,7-16-36-15,5-5-22 16,7-19-48-16,1-7-8 16,-8-13-5-16,-5-7 2 15,-17-6 2-15,-8 1-1 0,-16 2-5 16,-9 11-7-1,-11 22-3-15,-3 13-2 16,-3 28-1-16,1 15-3 0,2 19-5 16,5 10-2-16,19 13-2 15,14 7 2-15,25 12 3 16,10 2 0-16,15-11 1 16,7-6 2-16,1-16 1 15,-1-12 16-15,-3-12-153 16,-1-6-163-16</inkml:trace>
  <inkml:trace contextRef="#ctx0" brushRef="#br0" timeOffset="113661.7637">4841 16519 900 0,'-3'-12'429'16,"-3"-17"-173"-16,-9-6-109 0,-2 2-12 15,-5-4-49-15,-4 7-26 16,1 9-26-16,2 11-19 15,0 13-28-15,2 11-8 16,6 16-3-16,3 1 4 16,13 4 11-16,6 0 6 15,11-8 3-15,7-4 3 16,3-11 4-16,1-4 1 16,-4-9 1-16,-5-3-5 15,-4-3-177-15</inkml:trace>
  <inkml:trace contextRef="#ctx0" brushRef="#br0" timeOffset="114119.6538">5055 16540 447 0,'3'-4'298'0,"7"-3"7"16,2-5-48-16,-2-6-92 16,1-1-36-16,-8-4-38 15,-1-2-9-15,-9-3 7 16,-6-1-7-16,-10 4-25 0,0 5-10 16,1 11-40-16,0 8-14 15,7 14-19-15,1 9-3 16,6 8 10-16,3 1 6 15,8-6 10-15,1-3 2 16,8-14 2-16,3-5 1 16,2-5 3-16,0-7 0 15,4 0-1-15,-1-4-4 16,-1 7-8-16,2 7-2 16,-4 16 2-16,2 9 4 0,-1 12 6 15,-4 2 1-15,-8 3 1 16,-7 0 0-16,-20-3 19 15,-6 3 8-15,-7-5 9 16,-3-6 2-16,7-11-8 16,2-10-5-16,7-20-43 15,8-10-116-15</inkml:trace>
  <inkml:trace contextRef="#ctx0" brushRef="#br0" timeOffset="114471.8874">5208 16780 582 0,'2'-9'351'16,"2"-7"2"-16,0 3-88 0,-1 9-106 16,0 6-40-16,-3 11-79 15,0 7-19-15,-1 12-3 16,-4 4-2-16,3 7-4 15,0-1-1-15,7-8 27 16,6-3-92-16</inkml:trace>
  <inkml:trace contextRef="#ctx0" brushRef="#br0" timeOffset="114712.2583">5470 16820 638 0,'-7'-4'386'0,"-10"-4"-16"16,1 1-158-16,-2 9-111 16,-2 7-53-16,1 11-59 15,1 8-11-15,13 3-1 0,6 2 1 16,13-4 6-16,6-5 16 16,5-12 43-16,-4-8 30 15,-1-8 55-15,-5-7 8 16,-6-4-18-16,-1-4-21 15,-6-8-37-15,-5 1-78 16,-1-3-503-16</inkml:trace>
  <inkml:trace contextRef="#ctx0" brushRef="#br0" timeOffset="115188.5781">5985 16439 486 0,'-8'3'340'0,"-5"0"38"0,-2-3-83 16,-3-5-99-16,-2-15-36 16,-4-13-70-16,4-3-31 15,16-7-47-15,4 4-20 16,16 7-22-16,5 1 14 16,3 16 11-16,8 9 7 15,-1 19 13-15,-1 13-15 16,-14 18 4-16,-10 11 2 15,-24 12 3-15,-12 4 1 0,-11-3-1 16,-3-8-2 0,8-17-1-16,1-11 3 0,11-21 0 15,5-7-1-15,9-14-8 16,9-2-8-16,16-4 7 16,8 2 3-16,16 9 7 15,3 5 4-15,3 12-11 16,-4 4-2-16,-8 7-96 15</inkml:trace>
  <inkml:trace contextRef="#ctx0" brushRef="#br0" timeOffset="115534.5709">6701 16319 715 0,'3'-9'461'16,"1"-8"18"-16,-1 9-168 0,-4 11-151 15,-4 13-62-15,1 24-84 16,-2 17-10-16,3 14 2 16,-2-2 0-16,5-6 2 15,1-14-2-15,1-12 8 16,3-5-41-16,-3-16-144 16,-2-6-139-16</inkml:trace>
  <inkml:trace contextRef="#ctx0" brushRef="#br0" timeOffset="115684.2041">6493 16523 946 0,'4'0'428'0,"6"-1"-183"16,11-2-77-16,18 5-90 16,13-2-18-16,18 3-40 15,1 5-6-15,-7 0-60 16,-11 1-184-16</inkml:trace>
  <inkml:trace contextRef="#ctx0" brushRef="#br0" timeOffset="116321.3951">7648 16214 332 0,'14'-4'247'0,"13"-1"47"16,-9 1-56-16,-11 4-60 16,-7 1-31-16,-8 3-52 15,-5-2-33-15,-10 2-28 16,-7-4-6-16,-5-4-6 16,-2-2-3-16,-1 3-8 15,4 3-7-15,7 6-9 0,2 3-4 16,9 5-4-16,0-2-1 15,5 8-2-15,0 0 1 16,4 5 5-16,0 2 3 16,3-3 7-16,4-1 3 15,4-9 7-15,2-9 5 16,13-7 5-16,-1-7-4 16,6-7 14-16,9 2 2 15,0 7 0-15,4 6 1 16,8 11-19-16,-1 7-7 0,-7 12-5 15,-4 6 1-15,-22 1 3 16,-6-1 3-16,-15-2 9 16,-12-2 6-16,-9-1 9 15,-9-4 7-15,-1-6 3 16,-3-7-1-16,3-13-5 16,5-5-6-16,11-8-12 15,5-3-6-15,8-1-32 16,4 2-35-16,12 3-146 15,7 2-179-15</inkml:trace>
  <inkml:trace contextRef="#ctx0" brushRef="#br0" timeOffset="116641.8897">7951 16487 1250 0,'-2'5'547'16,"1"-1"-287"-16,-1 2-132 16,-4-4-26-16,5 0-57 15,1-2-20-15,0 0-78 16,0-2-71-16</inkml:trace>
  <inkml:trace contextRef="#ctx0" brushRef="#br0" timeOffset="117248.8276">8291 16477 541 0,'-5'-3'293'0,"2"0"-78"15,4-5-32-15,2-9-47 16,8-2-13-16,0-11 1 16,1-1 10-16,-1 0 3 15,-2-2-15-15,-4 4-29 16,-3 3-16-16,-3 15-25 31,0 5-14-31,1 1-31 0,-2-7-7 0,-2 12-15 16,0 10-2-16,-2 19 9 15,4 8 5-15,3 14 1 16,6 6 0-16,9 1 2 0,-4-7 1 16,-5-16 0-16,-1-7 1 15,-6-11 1 1,-3-4 3-16,-4-3 3 0,-11-4 2 16,-7-4 0-16,-3 1 0 15,2-3-2-15,4 0-3 16,8-3-1-16,6 0-5 15,13 0-6-15,7-6-1 16,19 7-2-16,1-5 2 16,6 5 5-16,5 3 0 15,-3 1-3-15,6 4-69 0</inkml:trace>
  <inkml:trace contextRef="#ctx0" brushRef="#br0" timeOffset="117669.4683">8823 15753 943 0,'6'6'395'0,"2"6"-189"15,16 37-153-15,9 19-26 16,14 40 2-16,2 13-2 15,-7 37-7-15,-12-2 0 16,-37 2 0-16,-17 0 5 0,-18-42 25 16,3-10 22-1,10-43 41-15,-12-30 19 0,25-16 13 16,-4-17-17-16,5 0-50 16,18 4-25-16,-11-14-63 15,4 7-75-15</inkml:trace>
  <inkml:trace contextRef="#ctx0" brushRef="#br0" timeOffset="133226.7657">9559 16351 504 0,'0'0'154'0,"1"0"-176"16</inkml:trace>
  <inkml:trace contextRef="#ctx0" brushRef="#br0" timeOffset="133433.6957">9589 16425 641 0,'6'0'272'0,"15"0"-160"16,16 2-24-16,22 5-20 16,7-1-33-16,4 1-26 15,-3 2-1-15,-17-1-26 16,-8 0-64-16</inkml:trace>
  <inkml:trace contextRef="#ctx0" brushRef="#br0" timeOffset="133605.0842">9580 16599 1019 0,'8'1'432'0,"22"0"-258"15,16-1-31-15,23-2-55 16,8-3-37-16,3 3 5 0,-3-1-126 16</inkml:trace>
  <inkml:trace contextRef="#ctx0" brushRef="#br0" timeOffset="134031.9796">10565 16367 866 0,'0'-16'360'0,"3"-21"-205"16,2-2-21-16,1 2-17 15,3 3-11-15,-2 11-24 16,-2 5-8-16,-3 8-17 0,-2 9-20 15,-2 11-22-15,1 10-6 16,1 25-8-16,3 13-1 16,5 23 2-16,-2 4 0 15,0-6 2-15,-2-10 1 16,0-18 0-16,0-11 0 16,0-11-82-16,0-7-109 15</inkml:trace>
  <inkml:trace contextRef="#ctx0" brushRef="#br0" timeOffset="134321.9215">11036 16276 1107 0,'-17'-8'486'0,"-17"-6"-262"15,-2 6-61-15,-2 13-100 16,1 8-42-16,5 19-45 15,9 14-4-15,9 17 5 16,8 4 4-16,15-5 13 16,6-6 1-16,21-19 3 15,6-9 2-15,13-22 26 16,5-8 17-16,1-22 82 16,-3-7 17-16,-18-17 11 15,-11-6-3-15,-27-13-63 16,-14 3-17-16,-23 14-43 15,-9 11-44-15,-9 33-159 0</inkml:trace>
  <inkml:trace contextRef="#ctx0" brushRef="#br0" timeOffset="134704.7363">11933 15824 970 0,'-13'-8'447'0,"-16"-8"-212"16,-3 11-55-16,-5 32-80 15,-6 19-37-15,-1 34-34 16,3 19-8-16,11 30-11 16,10 7-5-16,24 6-3 15,7-5 0-15,16-24 1 16,6-16-1-16,15-18-4 0,7-14-7 15,14-28-159-15,14-12-220 16</inkml:trace>
  <inkml:trace contextRef="#ctx0" brushRef="#br0" timeOffset="135026.3939">12240 16374 516 0,'1'-10'288'0,"-3"-7"-40"16,-6 2-14-16,-8 9-31 15,-6 6-35-15,-9 12-64 16,-6 10-28-16,-1 18-53 16,2 2-12-16,18 9-11 15,16 0 0-15,21-9-4 16,16-4 2-16,17-19 5 15,2-10 6-15,-2-18 46 16,-7-10 35-16,-15-12 33 16,-12-8 7-16,-18-6-28 15,-14-7-29-15,-10-3-37 16,0 6-15-16,0 11-21 16,7 14-63-16,6 22-192 0</inkml:trace>
  <inkml:trace contextRef="#ctx0" brushRef="#br0" timeOffset="135189.6509">12515 16658 1630 0,'0'-5'680'0,"-1"-1"-429"15,-1-2-83-15,0 6-119 16,1 1-116-16</inkml:trace>
  <inkml:trace contextRef="#ctx0" brushRef="#br0" timeOffset="135650.0246">12714 16335 944 0,'5'-18'469'0,"4"-14"-144"15,15 6-141-15,6 4-28 16,13 10-64-16,1 9-31 16,5 8-46-16,-4 6-6 15,-15 6-6-15,-9 3-2 16,-23 5 2-16,-15 4 0 0,-8 4 5 16,-1-2 2-16,5-9-4 15,12-6-7-15,13-16-11 16,10-1-1-16,13-3 1 15,4 2 5-15,2 10 4 16,-1 8 0-16,-12 7 1 16,-12 1 3-16,-22 4 9 15,-16-2 3-15,-17 2 2 16,-5-1 2-16,6-16-52 16,5-10-105-16</inkml:trace>
  <inkml:trace contextRef="#ctx0" brushRef="#br0" timeOffset="136000.0888">13435 16176 864 0,'0'-1'484'0,"2"-2"-90"15,1 13-186-15,4 17-143 16,3 10-23-16,5 22-10 15,0 3-6-15,-3-1-7 16,1-1-1-16,-6-16-3 0,-1-12 0 16,-6-13-58-1,0-8-82-15</inkml:trace>
  <inkml:trace contextRef="#ctx0" brushRef="#br0" timeOffset="136150.1137">13285 16473 898 0,'14'0'490'0,"13"0"-95"16,25-1-228-16,10-2-45 15,15 4-70-15,-6-1-21 16,-4 0-105-16,-4 0-173 16</inkml:trace>
  <inkml:trace contextRef="#ctx0" brushRef="#br0" timeOffset="136741.4821">14251 16251 547 0,'2'-4'340'16,"-1"-4"-53"-16,-1 3-88 0,-4 2-43 15,-8 2-81-15,4 5-33 16,-9-1-28-16,-2 2-1 16,-4-4-2-16,-2 0 0 15,-4-3-1-15,0-3-2 16,4 0-6-16,1 2-4 16,5 5-8-16,2 6-4 15,3 8-10-15,0 6 4 16,3 7 7-16,3 1 4 15,6 0 13-15,2-3 0 0,6-10 3 16,6-10 3-16,11-9 9 16,5-8 9-16,6 0 8 15,1 5 2-15,-1 12 1 16,1 12-6-16,-5 11-9 16,-1 3-3-16,-13 1 2 15,-10-4 11-15,-13-2 30 16,-13-3 3-16,-9-4-4 15,-10-3-9-15,-14-14-23 16,1-4 2-16,-1-10-97 16,15-3-64-16,17-1-188 15,9 1-221-15</inkml:trace>
  <inkml:trace contextRef="#ctx0" brushRef="#br0" timeOffset="137011.9327">14401 15884 967 0,'14'0'432'0,"18"12"-232"15,4 15-56-15,6 31-83 16,1 15-24-16,-3 27-12 15,-11 14-4-15,-28 19 4 16,-13 5 4 0,-44-1 6-16,-4-8 1 0,-4-27-5 15,3-18-4-15,27-36-3 16,10-14-46-16</inkml:trace>
  <inkml:trace contextRef="#ctx0" brushRef="#br0" timeOffset="139223.6095">15181 16366 920 0,'0'0'389'16,"6"4"-197"-16,7-1-58 15,19 0-62-15,11 2-9 16,18-5-35-16,6 0-11 0,-5 0-5 15,-2 0-14-15,-20 5-150 16,-4-2-248-16</inkml:trace>
  <inkml:trace contextRef="#ctx0" brushRef="#br0" timeOffset="139385.6674">15272 16570 1243 0,'26'0'452'0,"27"2"-371"15,2 1-9-15,2 0 0 16,-3 6-86-16</inkml:trace>
  <inkml:trace contextRef="#ctx0" brushRef="#br0" timeOffset="140040.7779">16414 16328 527 0,'8'-2'282'0,"7"-5"-59"16,-5 0 3-16,-8-1-35 16,-4-1-35-16,-12-1-66 15,-9 1-28-15,-15 3-42 0,-6 1-8 16,1-1-7-16,3 2-4 15,12 2-8-15,9 2-7 16,8 7-4-16,1 6-1 16,5 6 4-16,-6 1 3 15,3 6 1-15,-1 2 3 16,2-1 2-16,2-3 1 16,5-8 2-16,2-3 3 0,10-12 4 15,3-6 1-15,11-2 0 16,6-2 2-16,7 10 8 15,5 10 1-15,5 11 7 16,0 6-1-16,-15 6 0 16,-9 3 5-16,-26-3 18 15,-16-1 2-15,-17-4-1 16,-7-4-5-16,-6-8-7 16,2-5-32-16,5-18-120 15,5-6-110-15</inkml:trace>
  <inkml:trace contextRef="#ctx0" brushRef="#br0" timeOffset="140361.3883">16675 16419 1032 0,'-10'-6'448'15,"-12"-1"-264"-15,5 6-51 16,2 7-96-16,1 8-33 16,6 12-23-16,1 7-2 15,7 6 7-15,6 0 1 0,10-3 0 16,6-5 1 0,15-10 1-16,8-6 4 0,2-14 31 15,3-7 37-15,-11-9 47 16,-10-8 26-16,-18-10 21 15,-11-2-18-15,-23-4-31 16,-13-3-29-16,-9 8-47 16,-1 5-41-16,14 13-172 15</inkml:trace>
  <inkml:trace contextRef="#ctx0" brushRef="#br0" timeOffset="140749.9023">17237 16275 800 0,'1'2'403'0,"-1"2"-79"0,0 13-179 15,5 8-41-15,0 19-27 16,5 8-30-16,-1 6-17 15,-2-3-4-15,-4-10-7 16,2-6-4-16,-3-13 14 16,-1-7-46-16,2-7-156 15,-3-8-256-15</inkml:trace>
  <inkml:trace contextRef="#ctx0" brushRef="#br0" timeOffset="140889.2762">17043 16528 693 0,'-1'0'409'16,"2"0"-70"-16,12-4-143 16,10 2-31-16,28-3-90 0,9 5-28 15,11 0-32-15,2 4-2 16,-11 1-199-16</inkml:trace>
  <inkml:trace contextRef="#ctx0" brushRef="#br0" timeOffset="141379.3922">17704 16353 1037 0,'0'-5'437'0,"8"-7"-263"16,3 1-46-16,15 0-55 15,8 5-21-15,11 3-17 16,1 3-6-16,2 9-16 15,-7 5-4-15,-13 7-7 16,-9-2-2-16,-16 3 7 0,-8-1 2 16,-14-2 5-16,-3 2 1 15,-4-4-4-15,4-6 0 16,12-3-12-16,8-2-3 16,10-4-2-16,9 4-3 15,4 3 9-15,3-2-1 16,-1 9-1-16,-3 3 0 15,-5 4 2-15,-6 4 2 16,-10 2 15-16,-8-1 6 16,-13 0 5-16,-10-6 2 0,-8-7-1 15,-3-9-15-15,3-10-124 16</inkml:trace>
  <inkml:trace contextRef="#ctx0" brushRef="#br0" timeOffset="142096.6455">9563 16247 223 0,'-7'5'196'0,"-6"2"72"16,1-1-18-16,5-6-54 15,3-3-28-15,9-8-68 16,5-9-32-16,9-6-9 0,4 2 20 15,1 0 32-15,1 6-5 16,0 16-32-16,3 4-26 16,5 13-38-16,4 7-2 15,-6-4 3-15,-4 0 1 16,-5-10 21-16,-6-7 20 16,-4-7 40-16,0-3 8 15,-6-8 8-15,-1 2-11 16,-8-3-40-16,-2 1-10 15,-3 2-28-15,-1-2-12 0,7 11-8 16,-1-2-49-16,6 3-602 16</inkml:trace>
  <inkml:trace contextRef="#ctx0" brushRef="#br0" timeOffset="144138.4949">18588 16430 904 0,'14'-2'338'0,"29"1"-223"16,10 2-82-16,13 9-12 15,7 1 3-15,-11 2-97 16,-9-1-175-16</inkml:trace>
  <inkml:trace contextRef="#ctx0" brushRef="#br0" timeOffset="144304.3088">18613 16518 995 0,'10'0'466'0,"2"0"-187"16,25 5-151-16,9-5-22 16,14 10-56-16,4 0-19 15,-7-1-43-15,3 5-185 0</inkml:trace>
  <inkml:trace contextRef="#ctx0" brushRef="#br0" timeOffset="144872.7187">19869 16178 642 0,'0'-1'344'0,"-4"0"-83"0,-6 0-86 15,-12 0-78-15,-8-1-42 16,-10 2-38-16,-3 0-6 16,5-1-6-16,4 0-6 15,12-1-29-15,1 1-6 16,8 6-5-16,1 0 5 16,-1 7 24-16,2-2 4 15,1 4 16-15,-1 3 12 16,1 2 13-16,5 1 10 0,2-2-5 15,4-3-9 1,5-6-9-16,5-1-4 0,1-9 8 16,9-2-1-16,11 1-7 15,6 2-5-15,18 14-11 16,2 7 4-16,1 14 10 16,-5 5 8-16,-19 2 19 15,-14-3 6-15,-22 3 24 16,-20-6 4-16,-20-3-8 15,-7 1-7-15,-15-21-14 16,2-5-9-16,2-19-13 16,10-6-36-16,21-8-98 15,6-1-62-15,22 2-228 16</inkml:trace>
  <inkml:trace contextRef="#ctx0" brushRef="#br0" timeOffset="145306.461">20064 16228 988 0,'3'-6'423'0,"11"-10"-229"16,6 1-9-16,15 0-47 16,8 5-35-16,10 12-52 15,-1 4-22-15,-5 11-19 16,-11 4-7-16,-25 4 1 16,-12 3 0-16,-26 2 4 15,-6 1 2-15,-1-6-3 16,6-3 4-16,14-13-34 15,11-9-14-15,17-7-8 16,8-4-7-16,11 2 28 16,4 3 12-16,-4 13 4 15,0 8 0-15,-7 15 6 0,-7 4 4 16,-18 7 24 0,-9 0 9-16,-27-4 8 0,-11-5-2 15,-9-9-13-15,-2-8-2 16,11-15-178-16</inkml:trace>
  <inkml:trace contextRef="#ctx0" brushRef="#br0" timeOffset="145870.2328">21105 16602 906 0,'-7'-11'451'16,"-6"-10"-170"-16,-4-2-100 16,-2 1-23-16,-7 1-71 15,3 8-28-15,2 11-55 16,5 6-16-16,10 18-25 0,-2 2 1 16,8 6 11-16,4 1 7 15,8-2 14-15,10 0 0 16,5-12 4-16,5-4 3 15,1-18 8-15,0-11 4 16,2-10 6-16,-6-11 2 16,-7-14 1-16,-2-4 0 0,-15-20-1 15,-5-6 14 1,-5 7 0-16,-8 7 1 0,0 28 7 16,2 18-19-16,0 22-12 15,3 12-8-15,3 22-13 16,-1 5-2-16,8 28 4 15,4 8 2-15,8 5 1 16,5 1 2-16,-1-20 2 16,-1-9 1-16,-4-18-70 15,-3-12-100-15</inkml:trace>
  <inkml:trace contextRef="#ctx0" brushRef="#br0" timeOffset="146094.5698">21402 16101 1037 0,'0'-6'501'0,"0"-2"-205"16,5 15-165-16,-1 14-47 15,6 26-50-15,-1 10-3 16,-5 28-3-16,5 4-3 15,-4-2-5-15,1-5-5 16,1-24-60-16,-5-13-70 16</inkml:trace>
  <inkml:trace contextRef="#ctx0" brushRef="#br0" timeOffset="146469.1677">21341 16130 1277 0,'9'-16'524'0,"27"-9"-335"15,9 5-30-15,12 7-54 16,11 13-41-16,1 16-37 16,-2 6-12-16,-24 6-11 15,-14 3 1-15,-39 2 0 16,-24 6 0-16,-24 6 3 15,-5 2-1-15,11-13-23 16,17-7-27-16,24-15-32 0,11-6 0 16,25-1 18-16,5-3 25 15,16 6 27-15,6 5 1 16,-2 12 2-16,-5 5 1 16,-17 4 4-16,-13-1 12 15,-31-3 36-15,-17 0 14 16,-22-6 25-16,-5-3 10 15,4-6-23-15,6-7-12 16,19-8-13-16,8 0-67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3T09:31:12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2396 7664 625 0,'-23'-8'352'0,"-9"-7"-48"15,-16 11-142-15,-3 4-24 16,1 9-54-16,-4 7-27 16,15 7-39-16,7 7-18 15,24 5-10-15,14 3-2 16,23-3 12-16,14-1 6 0,14-9 9 15,4-8 3-15,3-8-2 16,-8-4 0-16,-14-5 3 16,-11 0 3-16,-18 1 15 15,-12-2 1-15,-20-2-8 16,-13 2-3-16,-16 3-21 16,-8 4-6-16,-1 14-6 15,4 7-4-15,9 9-8 16,11 4-1-16,18 0 0 15,9-4 3-15,12-1 5 16,11-5 3-16,13-8 4 16,9-6 4-16,7-10 2 15,3-5 2-15,5-7 2 16,-3-4 2-16,1-9 3 16,-1-3 1-16,-14-3 5 15,-6-4 0-15,-15 6 11 0,-8 2 14 16,-5 14 11-16,-6 7-3 15,2 13-12-15,-6 5-18 16,1 5-18-16,4 3 1 16,3-1-3-16,3 1-48 15,3-7-173-15</inkml:trace>
  <inkml:trace contextRef="#ctx0" brushRef="#br0" timeOffset="139.1622">2565 7751 1113 0,'2'-6'401'0,"-2"-2"-337"15,3 3-49-15,-1 10-219 16</inkml:trace>
  <inkml:trace contextRef="#ctx0" brushRef="#br0" timeOffset="390.6574">2712 8017 973 0,'1'-1'411'0,"1"-5"-220"0,6 7-65 16,4 11-42-16,2 7-25 16,2 18-15-16,-6 0-10 15,-10 1-10-15,12-3 5 16,9-12-9-16,6-12 4 15,16-15 9-15,-10-9 3 16,-5-9 4-16,-5-2-1 16,-13-3 6-16,-3 3-46 15,-3 4-177-15,-2 3-211 16</inkml:trace>
  <inkml:trace contextRef="#ctx0" brushRef="#br0" timeOffset="758.5671">3323 8023 928 0,'6'7'435'0,"2"11"-188"16,-12 2-46-16,-13 5-88 15,-11 0-34-15,-10 0-42 16,-1-5-7-16,1-8-23 16,9-6-14-16,12-6-63 15,7-4-13-15,11-3-2 16,6-1 6-16,6-2 45 15,4 4 3-15,3 10 17 16,5 5 8-16,1 7 12 16,3 2 9-16,5 2 0 15,1-3-2-15,9-4 3 16,-4-6 0-16,-2-14 6 16,-1-6-1-16,-8-10 29 15,-1-3 5-15,-5 0 4 0,-4 2-2 16,-8 7-8-16,-6 3-2 15,-5 12-11-15,-2 5 2 16,1 13-24-16,1 9-6 16,5 2 1-16,3 1-3 15,5-5-63-15,5-6-83 16</inkml:trace>
  <inkml:trace contextRef="#ctx0" brushRef="#br0" timeOffset="1407.7142">5245 7995 867 0,'3'5'366'0,"9"17"-173"15,-2 17-47-15,3 33-26 16,-4 24-26-16,-4 29-54 0,-3 8-19 16,-7 5-10-1,-2-12 2-15,-3-18 6 0,1-17 4 16,1-29-43-16,1-15-76 16,1-26-376-16</inkml:trace>
  <inkml:trace contextRef="#ctx0" brushRef="#br0" timeOffset="1731.5497">5087 8108 900 0,'4'-13'405'0,"13"-14"-196"16,13 4-30-16,17 7-76 15,10 9-40-15,8 12-47 16,-4 9-14-16,-16 12-3 15,-17 1 0-15,-26 7 1 16,-12-1 2-16,-11-2 6 16,-2-3 3-16,4-14 1 15,10-6-12-15,16-7-8 16,10-4-6-16,12 1-9 16,5 2 8-16,-1 10 0 15,-2 9 3-15,-8 12 11 16,-8 7 5-16,-19 11 15 15,-13-7 3-15,-12 1 6 16,-5-12-1-16,1-17-45 16,6-6-81-16</inkml:trace>
  <inkml:trace contextRef="#ctx0" brushRef="#br0" timeOffset="1932.9568">5812 8340 830 0,'7'-2'386'0,"16"-2"-139"16,8 1-151-16,13 0-74 16,-1 1-4-16,-3 2-49 15,-4 3-82-15</inkml:trace>
  <inkml:trace contextRef="#ctx0" brushRef="#br0" timeOffset="2096.4291">5905 8472 1237 0,'0'0'484'0,"15"3"-317"0,6 0-67 16,15 1-33-16,10-1-19 15,1 3-27-15,-2 2-97 16</inkml:trace>
  <inkml:trace contextRef="#ctx0" brushRef="#br0" timeOffset="2480.6293">6598 8279 612 0,'6'-23'332'0,"2"-29"-44"16,-2 1-38-16,-4 10-44 15,-2 6 1-15,0 18-45 16,-2 6-44-16,-1 10-73 16,1 8-29-16,0 15-29 0,1 9 1 15,2 21 5-15,1 3 4 16,3 13 5-16,1 3 5 15,0-8 2-15,4-4 4 16,-9-15-82-16,13-6-87 16</inkml:trace>
  <inkml:trace contextRef="#ctx0" brushRef="#br0" timeOffset="2781.2839">7004 8183 1189 0,'-16'-9'473'0,"-14"-8"-286"16,2 5-70-16,5 19-91 15,5 7-11-15,-5 16-44 16,-3 9-12-16,12 22 13 16,4 0 10-16,20 8 13 15,11-5 3-15,12-22 2 16,10-7 0-16,10-26 8 15,12-7 2-15,2-15 51 16,-10-8 20-16,-14-14 50 16,-16-8 27-16,-25-12-17 15,-12-2-22-15,-27 1-52 16,-7 8-30-16,-1 14-94 16,3 9-72-16</inkml:trace>
  <inkml:trace contextRef="#ctx0" brushRef="#br0" timeOffset="3245.2747">7527 8551 1146 0,'4'-4'471'0,"5"-7"-295"16,6-5-38-16,7-7-67 15,3-10-13-15,3-9-18 16,-1-7-6-16,-9-15-1 16,-4-3-1-16,-14-10-4 15,-7-1-4-15,-12 9-9 0,1 6-3 16,-9 21 3-16,2 9-4 16,1 21-14-16,-3 11-10 15,9 24-29-15,2 13-2 16,15 20 4-16,2 6 5 15,10 10 18-15,11 7 5 16,5 4 13-16,3 1 6 16,10-14-35-16,0-12-61 15</inkml:trace>
  <inkml:trace contextRef="#ctx0" brushRef="#br0" timeOffset="3513.6971">8111 8439 615 0,'0'-13'363'0,"-7"-7"-28"15,-5 0-75-15,-4 4-83 16,-8 4-31-16,0 4-60 16,-3 8-28-16,-2 11-39 15,5 7-16-15,9 13-11 16,5 0-2-16,13 0 6 15,12-2 9-15,12-7 30 16,6-9 20-16,3-12 30 16,-4-4 4-16,-9-10-7 0,-12-1-9 15,-1-6-37-15,-12 0-71 16</inkml:trace>
  <inkml:trace contextRef="#ctx0" brushRef="#br0" timeOffset="3993.0997">8483 8520 791 0,'0'-10'381'15,"-2"-5"-133"-15,-5-8-125 16,-7-3-27-16,-8-6-21 16,4 1-10-16,-3 7-27 15,0 8-12-15,6 16-28 16,-9 7-9-16,8 14-10 16,-1 3 0-16,7 4 6 15,10 4 1-15,3-10 8 16,9-1 3-16,7-10 6 15,4-7 4-15,5-4 3 16,-2-1 0-16,-3-7 1 16,-2 1 7-16,-4 1 14 0,0 2 3 15,-3 10 9 1,-3 6-6-16,-3 13-15 0,-1 5-6 16,-2 14-11-16,-3 1-2 15,-7 3 2-15,-7 0 16 16,-8-7 36-16,-8-4 13 15,0-6 13-15,-4-4-7 16,1-21-21-16,3-6-5 16,1-23-83-16,9-7-64 0</inkml:trace>
  <inkml:trace contextRef="#ctx0" brushRef="#br0" timeOffset="4581.4547">8837 8534 728 0,'-2'3'266'0,"18"6"-184"15,25-3-10-15,59-5 20 16,32 3 21-16,60-4 13 16,21 1 6-16,38 8-2 15,5 0-24-15,-8 4-36 16,-22-3-27-16,-64-3-15 15,-30-5 9-15,-66 2-142 16</inkml:trace>
  <inkml:trace contextRef="#ctx0" brushRef="#br0" timeOffset="5460.2598">9094 7746 796 0,'22'-1'319'0,"32"-4"-163"15,9 1-34-15,10 5-8 16,5 1-12-16,-4 5-48 16,0 2-21-16,-9-2-13 15,-5-2 0-15,-20-2-1 16,-10-2-13-16,-21 1-28 16,-12-5-14-16,-20 0-20 15,-6-2 5-15,-9 1 8 16,-2 0 0-16,0 2 12 15,3 0 3-15,3 2 13 16,2 1 8-16,4 6 2 16,4 1-1-16,5 3-2 15,10 5-1-15,7 7 11 16,3 5 5-16,8 9 9 16,-2 3 6-16,6 4 1 15,1-1 2-15,-4-5-1 0,-1-1 4 16,-15-7 23-16,-7 1 17 15,-15 0 20-15,-1 0 1 16,-4 3-15-16,-3-2-19 16,5-6-17-16,-3-5-1 15,11-9-11-15,8-9-6 16,15-5-11-16,15-1-9 16,13-2-10-16,7 1-1 15,8 4 2-15,2 0 3 0,3 4 19 16,0 1-59-16,-6 4-115 15,0-5-99-15</inkml:trace>
  <inkml:trace contextRef="#ctx0" brushRef="#br0" timeOffset="5617.0783">9657 8267 628 0,'-3'-4'388'0,"0"-6"-24"16,2 3-66-16,1 10-118 15,-1 4-45-15,1 12-68 16,1 6-22-16,2 7-14 15,3 2-11-15,2-4-5 16,-2-3-9-16,2-9-120 16,-1-3-152-16</inkml:trace>
  <inkml:trace contextRef="#ctx0" brushRef="#br0" timeOffset="5875.508">10051 7957 1211 0,'1'0'499'0,"-5"10"-300"15,6 7-62-15,0 16-94 16,4 6-4-16,8 5-24 15,-3 6-5-15,1-7 1 16,-3-1 2-16,-3-14-20 16,-2-8-47-16,-2-10-197 15</inkml:trace>
  <inkml:trace contextRef="#ctx0" brushRef="#br0" timeOffset="6003.4352">9903 8127 750 0,'2'-2'415'0,"7"0"-47"16,9 1-179-16,28 1-103 16,7 0-29-16,21 1-11 0,6-1-80 15</inkml:trace>
  <inkml:trace contextRef="#ctx0" brushRef="#br0" timeOffset="6587.7438">10534 7735 721 0,'0'-2'360'15,"-2"-2"-152"-15,19 3-84 16,7 1-23-16,21 0-21 16,7 1 9-16,5 0-10 15,-1 2-14-15,-5 2-31 16,-7 0-11-16,-14-1-9 15,-11 2-6-15,-21 1-8 16,-8-2-18-16,-14-2-29 16,-3 3-4-16,-1-2-7 15,6 6-1-15,4 5 9 16,3-2 7-16,0 11 7 0,-4 0 14 16,8 8 13-16,4 5 4 15,6 8 18-15,2 0 4 16,5 2 19-16,-3-2 0 15,6-7-7-15,-3 0 0 16,-2-7-7-16,-11-7 0 16,-9-3 0-16,-2-3 2 0,-7-10 5 15,8-3 0-15,2-6-3 16,4-3-4-16,11-1-21 16,6 2-4-16,8 0-2 15,5 3 0-15,3 0 6 16,5 3 2-16,4 2-2 15,2 0-9-15,10 0-209 16</inkml:trace>
  <inkml:trace contextRef="#ctx0" brushRef="#br0" timeOffset="6867.6131">11031 8290 976 0,'-5'-10'430'0,"-5"-12"-241"0,10 5-57 16,16 1-90-16,6 5-15 16,14 9 0-16,0 2 3 15,-1 3 0-15,-7 2-7 16,-14 3-2-16,-5 4 12 16,-19 7 11-16,-7 4 0 15,-13 7-10-15,-2 0-16 16,8-3-16-16,9-3-2 15,24-9 1-15,9-4 1 16,15-6-2-16,3-2-30 0,4-1-120 16,5-2-108-16</inkml:trace>
  <inkml:trace contextRef="#ctx0" brushRef="#br0" timeOffset="7297.4664">10806 8644 678 0,'-6'-3'382'0,"-4"-1"-95"0,4 2-99 16,7 2-37-16,17 0-34 16,12 0-20-16,26 0-8 15,12-1-5-15,16 3-43 16,-3 2-5-16,-16-1-14 16,-18 5-51-16,-21 0-512 15</inkml:trace>
  <inkml:trace contextRef="#ctx0" brushRef="#br0" timeOffset="8184.6719">9807 8901 577 0,'0'6'279'0,"-4"2"-112"15,6 1-48-15,12 1-16 16,6-1-2-16,20-5 8 16,10 1-16-16,14-5-46 15,-1-3-11-15,-10-2-7 16,-11 0 0-16,-22 0 6 15,-12-2-4-15,-16 2-17 16,-11-2-12-16,-16 6-24 16,1 2-6-16,1 6 0 15,4 5 3-15,14 9 5 16,0 8 1-16,8 9 1 16,4 6 1-16,6 3 2 15,4 3 3-15,5-2 8 0,-2 3 10 16,-8-4 20-16,-5-2 7 15,-11-5 13-15,-4-7-2 16,-8-10-6-16,-1-6-1 16,-3-15-5-16,0-6-5 15,2-9-8-15,9 0-8 16,11 2-15-16,6 5-7 16,9 2-9-16,5-3-1 0,14 7 4 15,9-1 5-15,17 0 7 16,2 1 4-16,6-4 1 15,0-2 0-15,-3 2 0 16,-8-1 1-16,-17-2 4 16,-8 1 5-16,-24-2 30 15,2 3 12-15,-8 2 10 16,0 3 1-16,-2 4-27 16,-3 2-16-16,9 4-18 15,-6 1-7-15,11 7-8 16,0-1-1-16,1 4 7 15,11 1 3-15,4-4 3 16,5 1 2-16,8-8 9 16,-2-9 12-16,1-6 30 15,-4-9 15-15,-12-7 51 16,-7 1 9-16,-18-3-8 16,-16 2-14-16,-11 1-54 0,0 2-24 15,7 5-58-15,7 6-87 16</inkml:trace>
  <inkml:trace contextRef="#ctx0" brushRef="#br0" timeOffset="11627.5568">2643 10194 801 0,'0'0'333'0,"0"-1"-158"16,32 1-118-16,15 0-28 15,37 0 1-15,10 0-10 16,1 0-11-16,-5-2 1 15,-33 0 4-15,-13 0 2 16,-27-2 20-16,-10 1 0 16,-19-4-11-16,-8-1-4 15,-14-6-27-15,0 5-5 16,-1 4 2-16,-1 2-1 0,5 8 0 16,2 4-1-16,7 3 6 15,6 6 0-15,12 5 2 16,1 5 1-16,10 13 5 15,3 4 4-15,8 12 10 16,0 3 5-16,-10-4 0 16,2-4 5-16,-15-11 16 15,-9-3 5-15,-8-6 1 16,-3-2 1-16,-14-11-8 16,-2-8-1-16,2-12 0 15,5-6-7-15,15-3-16 16,12-3-10-16,12 2-5 15,8-1 1-15,19 5 1 16,6 1 4-16,17 9-4 16,-1 1-3-16,1 0 8 15,-3 2-44-15,-5 0-261 0</inkml:trace>
  <inkml:trace contextRef="#ctx0" brushRef="#br0" timeOffset="11893.514">3251 10787 491 0,'4'-7'333'0,"3"-5"15"0,-5-3-173 16,5-2-33-16,5 0-40 15,-1 1-7-15,3 5-3 16,-7 3 8-16,-5 5-31 15,2 4-18-15,0 14-26 16,1 5-17-16,5 11 2 16,-2 4-1-16,1-1 1 15,1 1 0-15,-5-9-10 16,1-4-82-16</inkml:trace>
  <inkml:trace contextRef="#ctx0" brushRef="#br0" timeOffset="12167.2002">3680 10326 912 0,'-2'-2'454'0,"1"1"-168"0,2 13-157 16,2 14-52-16,9 16-46 16,0 5 2-16,4 2-10 15,0-4-4-15,1-10-4 16,2-3-1-16,-3-9-6 16,-1-6-63-16</inkml:trace>
  <inkml:trace contextRef="#ctx0" brushRef="#br0" timeOffset="12331.6012">3570 10529 967 0,'2'0'447'16,"5"-1"-148"-16,17-2-231 15,18 3-28-15,22-4-21 16,10 3 5-16,3 4-98 0,-2 1-275 15</inkml:trace>
  <inkml:trace contextRef="#ctx0" brushRef="#br0">4114 10207 916 0,'0'-3'395'0,"9"-4"-210"16,13 3-66-16,19-1-62 16,12 0-14-16,18 3-14 15,-2-3-10-15,-9 1-4 16,-5 1 1-16,-26 2 2 15,-5 1 4-15,-12 3-67 16,-8-1-36-16,-7 1-121 16,-11 1-60-16,-7-2 36 15,-5-1 32-15,-1 2 120 16,3 0 57-16,-1 3 53 16,6 3 19-16,3 8 28 15,2 6 5-15,10 10-3 16,-1 6-6-16,6 8-18 0,7 3 5 15,2 2-1-15,0-4 1 16,-1-10-1-16,-5-5-8 16,-6-6-16-16,-4-4-4 15,-13-4 0-15,-5-7-1 16,-13-7-3-16,0-3-3 16,5-5-8-16,6-1-5 15,22-3-20-15,5 0-9 0,20 2-10 16,5 0-1-16,13 4 12 15,6 2 3-15</inkml:trace>
  <inkml:trace contextRef="#ctx0" brushRef="#br0" timeOffset="13120.0406">4671 10693 522 0,'-4'0'370'16,"-4"-2"6"-16,1-4-131 15,3 2-60-15,7-1-91 16,6 0-29-16,10 0-37 16,5 4 0-16,2 3 3 15,2 4-9-15,-7 8-5 16,-10 0 2-16,-15 7 11 16,-12 2 2-16,-10 7-1 15,0 0-7-15,7-5-14 16,8 0-3-16,11-10-3 0,4-4 1 15,14-9 2-15,4-3-1 16,11-5-1-16,0-1-8 16,11-1-135-16,-2-1-402 15</inkml:trace>
  <inkml:trace contextRef="#ctx0" brushRef="#br0" timeOffset="13425.6092">5204 10512 644 0,'10'-1'348'16,"5"-5"-47"-16,21 2-207 15,9 2-29-15,7 1-36 16,4 3-6-16,-7 5 10 0,-7-7-60 16,-10 3-165-16,-9-3-159 15</inkml:trace>
  <inkml:trace contextRef="#ctx0" brushRef="#br0" timeOffset="13593.2989">5247 10632 738 0,'10'0'385'0,"17"0"-60"15,11 1-128-15,12-2-37 16,-2 1-38-16,0 1-57 15,-3-2-17-15,-4 3-88 16</inkml:trace>
  <inkml:trace contextRef="#ctx0" brushRef="#br0" timeOffset="15375.7839">6137 10279 832 0,'-6'1'408'0,"-2"1"-126"16,-10 13-153-16,-4 7-20 16,1 11-35-16,0 3-14 15,9 5-26-15,4-4-26 16,13-10-8-16,10 0-1 0,11-10 6 15,6-2 7-15,7-3 7 16,0-5-2-16,1-6-35 16,-7-1-60-16,-11-5-257 15</inkml:trace>
  <inkml:trace contextRef="#ctx0" brushRef="#br0" timeOffset="15567.45">6305 10281 1142 0,'-2'-1'499'0,"-5"2"-286"16,0 13-80-16,1 18-93 16,2 9-21-16,4 15 0 15,2 4-2-15,3-1-4 16,1 0-2-16,3-12 1 16,0-7 1-16,-3-12 0 15,5-8-20-15,-3-10-148 0,0-4-322 16</inkml:trace>
  <inkml:trace contextRef="#ctx0" brushRef="#br0" timeOffset="15718.8109">6558 10589 1464 0,'-2'-3'604'0,"0"0"-385"16,0 1-90-16,2 1-99 15,0 0-56-15,0 1-175 16</inkml:trace>
  <inkml:trace contextRef="#ctx0" brushRef="#br0" timeOffset="16039.0102">6974 10558 789 0,'-1'-15'385'0,"1"-25"-120"0,0-9-45 16,3-8-56-16,2-1-22 15,-2 13-42-15,1 8-6 16,-1 21 4-16,-5 9-18 15,-3 17-28-15,-2 16-20 16,1 24-39-16,0 13 1 16,5 9 5-16,4-1 1 15,3-13 3-15,3-8 6 16,5-14-2-16,1-9-17 0,5-9-131 16,-2-7-18-16</inkml:trace>
  <inkml:trace contextRef="#ctx0" brushRef="#br0" timeOffset="16354.342">7451 10483 908 0,'-7'-14'470'0,"-12"-18"-127"15,-1 1-83-15,-4 9-112 16,-1 5-50-16,-4 17-74 15,-3 9-21-15,0 16-18 16,4 9 0-16,7 4 6 16,12 3 2-16,16 1 5 15,6-7 0-15,17 0 2 16,5-6 2-16,4-12 2 0,-1-4 2 16,-2-16 5-16,-4-8 6 15,-11-10 15-15,-7-4 17 16,-12-4 16-16,-10-1-4 15,-6-2-17-15,-1 1-32 16,-3 3-153-16,6 0-479 16</inkml:trace>
  <inkml:trace contextRef="#ctx0" brushRef="#br0" timeOffset="16540.5989">7419 10168 1008 0,'1'-3'411'15,"0"-4"-250"-15,20 6-115 16,11 1-29-16,17 3-16 16,8 5 4-16</inkml:trace>
  <inkml:trace contextRef="#ctx0" brushRef="#br0" timeOffset="16848.1239">7836 10091 787 0,'0'-5'368'0,"-1"-4"-129"15,12 1-134-15,6 5-21 16,6-4-22-16,2-2-7 15,0 3-10-15,-5-5 0 16,-8 6 13-16,-4 2-1 16,-10 2-17-16,-3 5-5 15,0 12-24-15,-2 0-6 16,5 12-3-16,4 5-2 0,5 4 0 16,4 6 0-1,3-2 2-15,-2-5 0 0,0-9 3 16,-3-3 1-16,-3-14 8 15,-5-4 0-15,-3-10-98 16,-8-7-110-16</inkml:trace>
  <inkml:trace contextRef="#ctx0" brushRef="#br0" timeOffset="16973.5517">7834 10198 491 0,'1'-1'338'0,"6"2"44"15,1-1-63-15,18 3-111 16,9 0-40-16,18-1-85 15,10 3-37-15,3 1-3 16,0 1-59-16</inkml:trace>
  <inkml:trace contextRef="#ctx0" brushRef="#br0" timeOffset="17662.1247">8643 10246 860 0,'-2'-5'423'0,"0"-2"-196"15,2 9-73-15,6 21-107 16,3 13-35-16,9 26 2 0,6 9-6 16,8 4-1-16,-1-6 1 15,-3-21 3-15,-2-7 1 16,-7-21 7-16,0-7-14 16,-5-12 69-16,0-7 5 15,-1-13 1-15,0-4 17 16,-4-13-66-16,-1-3-5 15,-5-11-6-15,1-7-3 0,3-7-7 16,2 2-6-16,1 19-11 16,0 16-9-16,-4 22-20 15,-2 10 1-15,3 17 5 16,1 10 6-16,9 20 19 16,-2 4 3-16,6 1 2 15,-3-7 3-15,1-12 1 16,1-9 1-16,-2-14 3 15,2-9 5-15,1-12 9 16,1-4 0-16,2-13 30 16,-2-8 2-16,-2-11 1 15,-5-10 0-15,-4-1-32 16,-4 3-9-16,-3 13-35 16,0 12-50-16,-6 17-203 15</inkml:trace>
  <inkml:trace contextRef="#ctx0" brushRef="#br0" timeOffset="17916.0973">8492 10812 965 0,'8'0'394'0,"11"2"-224"0,36 0-58 16,21 1-1-16,28-1-27 16,13-2-10-16,22-2-12 15,-4-3-4-15,8-5-4 16,-1-1-17-16,-28 2-12 16,-10 2-50-16,-40 6-179 15</inkml:trace>
  <inkml:trace contextRef="#ctx0" brushRef="#br0" timeOffset="18449.761">8796 11087 752 0,'2'-2'346'15,"-2"2"-148"-15,3 3-68 16,-3-3-54-16,3 12 1 16,6 45 5-16,-5-23-8 0,-4-6-22 15,-1-5-12-15,2-8-19 16,-1-7 3-16,6-11 10 15,3-5 0-15,0-11-2 16,6-2-9-16,6-3-19 16,2 3-4-16,10 7-11 15,-3 5-4-15,-6 11 2 16,-1 5 7-16,-11 9 14 16,-6 4 9-16,-7 3 6 15,-6 1-3-15,-1-4-4 16,0-5-3-16,4-8 1 15,4-7 2-15,8-11-2 16,4-3-2-16,6-10-4 16,1-2-7-16,4 0-3 15,4 8-4-15,1 10-12 16,-3 8-1-16,-4 9 4 16,-4 7 2-16,-10 7 13 15,-1 4 3-15,-5 3 3 0,-2-6 0 16,1-2-68-16,0-7-106 15</inkml:trace>
  <inkml:trace contextRef="#ctx0" brushRef="#br0" timeOffset="18709.0426">9265 11046 1143 0,'2'-6'466'0,"8"-3"-287"16,5-1-58-16,13 7-73 15,8 1-13-15,2 4-24 16,0 5-5-16,-12 7 5 16,-14-2 8-16,-17 5 22 15,-13 1 6-15,-10 2 1 16,2 1-7-16,7-1-21 16,9-5-7-16,10-7 0 15,11 0-2-15,13-4-2 16,7-2-1-16,10 1-5 15,-2-1-37-15,1 1-137 16</inkml:trace>
  <inkml:trace contextRef="#ctx0" brushRef="#br0" timeOffset="19648.1167">3066 11856 762 0,'4'-9'352'0,"19"-8"-142"0,10 3-53 16,13 2-56-16,9 5-35 16,6 6-45-16,-3 1-10 15,-12 5-3-15,-9 1 2 16,-19 0 0-16,-10-1 0 15,-9-4 2-15,-7-1-5 16,-12 0-8-16,-5-3-1 16,-5 0-6-16,0 0-1 15,5 6-5-15,5 8-5 16,4 8 4-16,5 11 5 0,6 12 10 16,4 7 7-16,4 3-3 15,4 3 1-15,-2-4 1 16,-2-2 1-16,-4-1 3 15,-6-4 1-15,-8-6 7 16,-5-3 5-16,-10-12 13 16,1-6 8-16,3-16 6 15,7-3-2-15,11-8-16 16,8-3-9-16,10 0-14 16,9 3-6-16,7 4-2 15,6 5 0-15,9 3-1 16,1 3-1-16,7-2 1 15,-3-2 3-15,-11 1 2 16,-7-4 1-16,-13 0 5 0,-8 0 6 16,-4-2 8-16,-6 3-4 15,2 1-11-15,0 0-10 16,0 0-11-16,0 0 0 16,-2 16 4-16,3 33 2 15,14-26 4-15,6 0 1 16,2-7 4-16,1-6 5 15,-4-10 35-15,-1-4 15 16,-8-11 21-16,-1-3 3 16,-11-7-27-16,0 2-14 0,-12 0-26 15,-2 6-12-15,-4 5-55 16,-4 1-76-16</inkml:trace>
  <inkml:trace contextRef="#ctx0" brushRef="#br0" timeOffset="19863.5427">4020 12095 1233 0,'17'-6'440'0,"24"0"-386"15,5-1-23-15,7 8-17 16,-3 5-6-16,-15 3-68 0,-6 4-94 16</inkml:trace>
  <inkml:trace contextRef="#ctx0" brushRef="#br0" timeOffset="20016.2634">4057 12212 905 0,'11'0'439'0,"9"1"-204"0,18 2-89 16,2-2-37-16,15 1-74 15,4-1 18-15,-4-1-239 16</inkml:trace>
  <inkml:trace contextRef="#ctx0" brushRef="#br0" timeOffset="20425.4667">4974 12099 439 0,'4'-11'267'16,"1"-17"27"-16,2-1-76 15,-1-6-15-15,-3-2-19 16,4 2-51-16,-1 3-26 0,-4 12-31 15,-1 8-11-15,-1 15-19 16,-7 7-9-16,2 22-26 16,-2 9-8-16,6 14-6 15,-2 3 0-15,2-3 4 16,7 0 1-16,-5-7 2 16,9-2 2-16,4-6-58 15,-3-6-84-15</inkml:trace>
  <inkml:trace contextRef="#ctx0" brushRef="#br0" timeOffset="20730.1609">5389 12032 866 0,'-12'-11'460'0,"-14"-9"-99"0,-4 3-143 16,-2 10-127-16,-3 5-43 15,4 13-57-15,3 8-20 16,7 11-2-16,9 7 4 16,12 4 12-16,9 3 11 15,19 0 7-15,11-4 4 16,14-13 9-16,6-9 7 16,-4-18 31-16,-2-7 23 15,-17-16 26-15,-6-5 12 0,-16-7-13 16,-10 0-21-16,-17 1-31 15,-6 1-22-15,-9 8-47 16,-1 1-56-16,4 6-175 16</inkml:trace>
  <inkml:trace contextRef="#ctx0" brushRef="#br0" timeOffset="20897.2346">5441 11854 1107 0,'8'-3'437'0,"18"-1"-298"16,10 0-52-16,14 0-31 15,3-1-24-15,-1-1-74 16,-4 0-77-16</inkml:trace>
  <inkml:trace contextRef="#ctx0" brushRef="#br0" timeOffset="21050.8944">5838 11687 519 0,'0'-8'367'16,"0"-2"53"-16,2 3-98 16,-4 9-165-16,2 7-43 15,-1 8-89-15,1 10-19 16,0 6 5-16,6 9-3 16,-1 1 0-16,2 1 6 0,3-5-196 15</inkml:trace>
  <inkml:trace contextRef="#ctx0" brushRef="#br0" timeOffset="21307.9834">5945 11724 846 0,'12'-11'394'15,"9"-5"-190"-15,10 8-67 16,-1 4-24-16,1 8-54 15,-2 5-17-15,-14 8-9 16,-8 2 12-16,-20 4 17 16,-6 6 0-16,-10 1-12 15,3 0-18-15,13-3-22 16,10-2 0-16,18-13 2 0,8-2-1 16,13-5-1-16,0-2-3 15,3-2 9-15,0 3-73 16</inkml:trace>
  <inkml:trace contextRef="#ctx0" brushRef="#br0" timeOffset="21928.0627">6709 11768 1177 0,'-1'-1'472'0,"0"5"-343"0,1 13-58 16,8 27-70-16,5 14-11 16,9 12 13-16,6 0 2 15,-1-12 2-15,-4-7 1 16,-4-18 2-16,-4-5 3 15,-2-16 15-15,1-8 6 16,-3-15 11-16,2-8 2 16,2-13-13-16,-1-9-5 15,-3-12-8-15,2-9-1 16,-6 4-12-16,-4 10-10 0,3 28-34 16,-1 20-3-16,2 29 5 15,1 9 7-15,3 12 27 16,3 0 0-16,7-10 2 15,4-8 3-15,3-13 6 16,2-10 32-16,0-16 29 16,0-5 13-16,3-13 18 15,-3-6-24-15,-6-11-19 16,-5-7-11-16,-9-11-19 16,-5 2-30-16,-1 15-92 15,-2 12-112-15,-9 32-237 16</inkml:trace>
  <inkml:trace contextRef="#ctx0" brushRef="#br0" timeOffset="22115.4113">6571 12371 1101 0,'9'0'463'0,"8"0"-213"16,37 3-185-16,19 0 6 15,25-4-27-15,19-1-17 0,11-5-13 16,-5 0-5 0,-13-1-89-16,-16 1-93 0</inkml:trace>
  <inkml:trace contextRef="#ctx0" brushRef="#br0" timeOffset="22583.5258">6716 12683 671 0,'3'0'290'0,"6"2"-116"16,4 5-34-16,9 8 8 16,-5 3-25-16,-2 7-31 15,-2 2-24-15,-14 3-14 16,-3 0-6-16,-6-3-20 15,2-8 0-15,0-12 10 16,2-7 6-16,4-11 0 0,1-7-9 16,6-1-31-16,8-3-11 15,8 6-11-15,-3 3-5 16,2 11-1-16,1 5-3 16,-7 15 7-16,-2 3 8 15,-8 8 14-15,-2-1 8 16,-6-3 1-16,4-4 0 15,4-12 6-15,-5-4 5 16,8-17-2-16,1-7-1 0,4-12-10 16,13-4-7-16,0 4-3 15,4 6-2-15,0 8-5 16,-3 7-6-16,-7 11 10 16,-4 6 2-16,-5 16 6 15,-3 7 8-15,-1 8-7 16,-2 0 0-16,4-7-58 15,3-8-114-15</inkml:trace>
  <inkml:trace contextRef="#ctx0" brushRef="#br0" timeOffset="22849.1238">7182 12579 846 0,'-2'-6'456'0,"6"-8"-88"0,7 6-153 15,14 4-96-15,9 4-35 16,3 7-39-16,-3 2-14 16,-13 3-20-16,-7 2 2 15,-14 4 11-15,-3-1 3 16,-15 5 5-16,-1 0-4 16,2-3-13-16,-1-1-3 15,15-8-4-15,7-2 3 16,13-4 0-16,6-2 0 15,7 0-2-15,-4-2-4 0,8-1-16 16,0 0-36 0</inkml:trace>
  <inkml:trace contextRef="#ctx0" brushRef="#br0" timeOffset="23546.0694">12117 8112 685 0,'-18'24'277'0,"-23"55"-169"16,-4 33-15-16,-1 60-33 15,6 33-12-15,17 21-29 16,11 10-2-16,32-19-7 15,13-27-4-15,21-32 49 16,5-32 3-16,-3-37 6 16,-5-18 6-16,-16-36-43 15,-10-14 5-15,-13-14 14 16,-4-6-5-16,-5 9-34 16,0 10-12-16,-3 26-24 15,-3 31 0-15,-6 50 25 16,-5 23 4-16,-2 48 0 0,1 10-1 15,9 21 2-15,12 2 1 16,16-8 1-16,5-5 9 16,12-35 10-16,-1 2 18 15,-7-26 14-15,-6-13-4 16,-25-11-4-16,-9-16-17 16,-22-13-10-16,-6-13 0 15,0-25-45-15</inkml:trace>
  <inkml:trace contextRef="#ctx0" brushRef="#br0" timeOffset="24126.8704">12636 9986 681 0,'-3'0'408'0,"-2"-1"3"0,7 1-270 16,-2 0-78-16,17 0-17 15,71-1-5-15,-18-8-11 16,22-3-15-16,8-1-5 16,-8 3-19-16,-7 4-57 0,-24-1-253 15</inkml:trace>
  <inkml:trace contextRef="#ctx0" brushRef="#br0" timeOffset="24452.9826">12708 10067 472 0,'0'0'301'0,"2"1"31"15,3 0-162-15,-5-1-54 16,12 1-6-16,58 5-20 16,-19-5-21-16,18-4-36 15,9-5-10-15,-1-2-7 16,-8-5-1-16,-14-6-14 15,-16-2-42-15,-15-10-45 16,-5-1-18-16,-17-1-1 16,-2 2 40-16,-3 8 41 15,2 7 29-15,1 13 17 0,4 8 5 16,9 13 29-16,1 7-1 16,6 10 11-16,-3 1 1 15,-13-2 4-15,-4-2-3 16,-12-9-3-16,-7-5-1 15,-2-6-127-15</inkml:trace>
  <inkml:trace contextRef="#ctx0" brushRef="#br0" timeOffset="24963.1514">14488 8144 992 0,'0'0'399'0,"6"9"-250"15,-1 15-65-15,2 34-84 16,2 20 11-16,-1 20-3 16,1 4 2-16,-3-10 1 15,-1-8 3-15,-7-15 1 16,2-8 1-16,-1-18 10 15,-3-14-29-15,-2-21-168 16</inkml:trace>
  <inkml:trace contextRef="#ctx0" brushRef="#br0" timeOffset="25276.2601">14369 8181 769 0,'31'-13'376'15,"23"-8"-132"-15,8 12-104 16,-4 6-35-16,-19 11-51 0,-8 4-23 16,-24 10-17-16,-15 4 1 15,-16 5 3-15,-13 1 0 16,-7-5 0-16,12-4 3 16,14-14-24-16,14-7-12 15,25-3-9-15,11-2-10 0,15 6 14 16,-1 5 3-1,0 12-1-15,-2 4 4 0,-13 6 11 16,-5-1 13-16,-29-2 39 16,-14 1 13-16,-22-7 4 15,-7-3-4-15,-10-6-18 16,1-9-49-16,15-5-167 16</inkml:trace>
  <inkml:trace contextRef="#ctx0" brushRef="#br0" timeOffset="25562.5965">15104 8373 626 0,'4'-2'368'16,"8"-1"32"-16,5 0-241 15,25 3-60-15,3 1-14 16,11 1-39-16,2 1-12 16,-9 0-18-16,-8 2-11 15,-16 0-88-15,-7-1-95 16</inkml:trace>
  <inkml:trace contextRef="#ctx0" brushRef="#br0" timeOffset="25727.6514">15112 8535 772 0,'1'2'408'0,"12"1"-56"15,9 4-120-15,19-4-41 16,15 4-40-16,8-2-67 15,0-3-18-15,-10-1-28 16,-11-5-42-16</inkml:trace>
  <inkml:trace contextRef="#ctx0" brushRef="#br0" timeOffset="26290.3065">15954 8569 469 0,'-1'-4'284'16,"1"-6"-46"-16,5-10-61 16,6-5-33-16,6-10-39 0,3-7-14 15,-5-10-3-15,0-2 1 16,-9 2-20-16,1 7-1 15,-7 15-11-15,0 10 0 16,-2 16-20-16,-6 9-18 16,2 28-28-16,2 13-10 15,1 25 12-15,2 7 3 16,6 2 4-16,1-9 3 0,4-13-61 16,1-8-95-1</inkml:trace>
  <inkml:trace contextRef="#ctx0" brushRef="#br0" timeOffset="26603.341">16478 8324 1148 0,'-20'-18'487'15,"-16"-13"-276"-15,-3 15-133 16,3 10-42-16,4 14-54 15,2 11-19-15,11 19-5 16,4 10 5-16,15 11 17 16,6-2 9-16,15-7 9 15,6-9 3-15,15-15 6 16,4-5 13-16,2-15 43 16,-1-5 23-16,-15-13 34 15,-8-5 4-15,-14-12-26 0,-6-3-19 16,-13-11-34-16,-9-10-14 15,-5-1-22-15,-3 3-45 16,5 13-139-16,9 13-311 16</inkml:trace>
  <inkml:trace contextRef="#ctx0" brushRef="#br0" timeOffset="26938.2431">16787 8675 657 0,'8'1'413'16,"6"-2"-42"-16,6-10-147 15,3-5-46-15,3-10-82 16,2-4-31-16,-1-5-24 16,-8-8-1-16,-10-22 0 15,-6-6-3-15,-14-17-11 16,-4 5-8-16,-8 19-16 15,-4 16-1-15,-1 31-9 16,-2 10-9-16,-4 21-5 16,2 9-4-16,6 20 2 15,3 10 10-15,20 19 7 16,10 10 2-16,20-1 3 0,7-3 1 16,16-21 2-16,1-13-1 15,1-14 6-15,-1-7-26 16,-13-11-223-16</inkml:trace>
  <inkml:trace contextRef="#ctx0" brushRef="#br0" timeOffset="27178.5442">17335 8614 547 0,'-1'-10'356'0,"-4"-12"26"15,-3-2-110-15,-6 2-67 16,-2 0-29-16,-6 6-57 15,0 3-36-15,-3 10-62 16,3 5-24-16,6 11-16 16,3 2 0-16,17 9 11 15,6-3 8-15,13-2 2 16,5-3 3-16,-2-8 2 16,0-2 1-16,-8-4 4 15,-4 1 8-15,-7-4-113 16</inkml:trace>
  <inkml:trace contextRef="#ctx0" brushRef="#br0" timeOffset="27628.0638">17549 8629 676 0,'5'-1'354'16,"6"-5"-84"-16,0-2-34 0,-4-2-54 16,0-3-38-16,-7-4-56 15,-2 2-22-15,-7-1-17 16,-6-4-6-16,-4 9-15 16,-3-2-5-16,2 7-24 15,-1 6-14-15,8 8-11 16,-1 1-3-16,6 4 8 15,7 0 4-15,6-3 7 16,7 3 2-16,7-3 3 16,1-2 2-16,-2 0-2 15,2-1-3-15,-1 6-9 16,0 7-4-16,0 6 5 16,-8 5 5-16,-2 10 12 15,-1 0 9-15,-6 4 7 16,-6-2 12-16,-10-6 25 15,-7-6 6-15,-3-12 1 16,-2-4-7-16,-11-17-17 0,2-8-2 16,3-19-42-16,9-6-54 15,18-5-233-15</inkml:trace>
  <inkml:trace contextRef="#ctx0" brushRef="#br0" timeOffset="28111.5449">17631 9087 360 0,'2'-5'204'0,"3"-3"5"0,1 0-2 15,1 5-3-15,1 0-4 16,-2 5-48-16,-1 3-36 16,-1 1-52-16,-2 4-15 15,3 4-18-15,-3 4-8 0,-2 10-9 16,-2 0-3-16,-2 4-2 15,2-2-1-15,2-5 31 16,3-4-64-16,8-8-159 16</inkml:trace>
  <inkml:trace contextRef="#ctx0" brushRef="#br0" timeOffset="28370.6349">17872 9120 725 0,'-3'4'263'0,"-3"3"-214"15,4 3-41-15,7 7-11 16,8 3 12-16,9 2 43 16,6-1 24-16,-1-4 43 0,1-6 25 15,-6-7 56-15,-6-5 19 16,-11-12 13-16,-5-1-23 15,-13-4-74-15,-9 1-38 16,-9 0-57-16,-3 2-15 16,8 7-54-16,9 3-66 15</inkml:trace>
  <inkml:trace contextRef="#ctx0" brushRef="#br0" timeOffset="29368.4394">18099 8709 520 0,'-2'-3'254'15,"-2"-2"-85"-15,42-3-72 16,26-3 4-16,53-3 14 0,36 1 25 16,59-7 8-16,36 4-11 15,57 2-40-15,25 0-29 16,22 8-46-16,-16 3-5 15,-20 3-4-15,-28 7-1 16,-58 1-4-16,-25 5 0 16,-54-4-55-16,-27-2-118 15</inkml:trace>
  <inkml:trace contextRef="#ctx0" brushRef="#br0" timeOffset="29867.7553">18924 7955 556 0,'0'-1'318'15,"-7"-1"-48"-15,-6 7-101 0,-6 15-91 16,-2 0-12-16,0 10-21 16,4 7-5-16,11-1-14 15,7 1-8-15,17-2-1 16,8-8 1-16,9-7 3 15,2-6 4-15,1-14 4 16,-3-3-9-16,-7-8-73 16,-6-5-77-16</inkml:trace>
  <inkml:trace contextRef="#ctx0" brushRef="#br0" timeOffset="30034.8202">19087 7954 870 0,'-1'0'407'0,"0"10"-162"0,1 6-98 15,-1 13-95 1,2 10-3-16,2 6-13 0,0 5-1 16,2-2-7-16,0 1-3 15,2-9-2-15,1-3-4 16,1-11-78-16,3-8-32 16</inkml:trace>
  <inkml:trace contextRef="#ctx0" brushRef="#br0" timeOffset="30199.385">19480 8229 1309 0,'-1'-3'553'0,"2"-3"-325"16,-2 1-79-16,0 4-95 15,1 0-30-15,0 0-94 16,0 0-115-16</inkml:trace>
  <inkml:trace contextRef="#ctx0" brushRef="#br0" timeOffset="30505.3657">19756 8213 861 0,'8'-10'379'16,"8"-12"-168"-16,4-4-37 15,-2-2-32-15,1-6-14 16,-3 1-29-16,-2-1-23 16,-6 11-27-16,-5 7-12 15,-3 18-31-15,-3 13-5 16,-2 14-11-16,2 14-1 15,3 10 8-15,0 3 1 0,4 10 3 16,2-3 1 0,1-6 5-16,2-6-23 0,4-24-140 15,4-8-123-15</inkml:trace>
  <inkml:trace contextRef="#ctx0" brushRef="#br0" timeOffset="30781.3217">20293 8104 1099 0,'-16'-11'478'0,"-19"-5"-261"16,-3 0-83-16,-1 16-90 16,1 6-32-16,4 13-20 15,4 16-3-15,19 10 4 16,8 5 4-16,19 1 4 0,12-2 6 15,10-8 14-15,9-7 18 16,4-17 37-16,-1-10 19 16,-6-21 26-16,-7-8-11 15,-14-13-30-15,-5-4-21 16,-13-1-57-16,-5 0-59 16,-11 5-210-16</inkml:trace>
  <inkml:trace contextRef="#ctx0" brushRef="#br0" timeOffset="30992.9374">20261 7843 671 0,'13'-3'312'0,"21"-1"-91"15,10 3-125-15,9 7-45 16,2 1-10-16,-1 2-4 16,0-2-84-16</inkml:trace>
  <inkml:trace contextRef="#ctx0" brushRef="#br0" timeOffset="31300.4257">20780 7765 909 0,'-2'-5'442'16,"2"-3"-151"-16,3 0-125 16,5 6-100-16,2-1-24 15,6 4-29-15,5 3-3 16,2-2-1-16,-2 2 2 16,0-4 5-16,-4 0 2 15,-8-2 3-15,-1 1 1 0,-7-1 1 16,-2 1-4-16,-1 1-16 15,1 0-9-15,0 0-11 16,0 0 0-16,-1 17 7 16,0 40 5-16,2-21 0 15,2 6 2-15,3-1 1 16,-5 2 2-16,0-9 3 16,-1-7 1-16,2-9-25 15,-1-8-61-15</inkml:trace>
  <inkml:trace contextRef="#ctx0" brushRef="#br0" timeOffset="31444.2534">20791 7961 920 0,'14'-4'437'0,"22"4"-182"0,2-2-45 16,3 3-76-16,4 2-33 15,1-3-38-15,-4 5-25 16,-4 1-59-16</inkml:trace>
  <inkml:trace contextRef="#ctx0" brushRef="#br0" timeOffset="31931.4975">19301 9185 799 0,'2'-9'358'16,"6"-10"-142"-16,3-6-29 15,3 0-37-15,1-3-12 16,-1 5-39-16,-1 5-6 16,-6 13-39-16,-4 6-17 15,-3 21-27-15,0 14-16 16,4 21 3-16,-3 15 3 0,0 11 4 16,5-3 1-16,-4-9 4 15,8-10-17-15,5-25-163 16</inkml:trace>
  <inkml:trace contextRef="#ctx0" brushRef="#br0" timeOffset="32242.4207">19772 9123 777 0,'-16'-6'398'0,"-18"-3"-102"15,-1 5-142-15,4 15-107 16,-1 5-24-16,9 17-24 16,7 8-6-16,14 12 3 0,5 3 5 15,23 2 5 1,7-6 4-16,14-18 25 0,12-6 19 16,-2-26 51-16,-4-7 24 15,-15-18 16-15,-7-7-3 16,-17-12-36-16,-10-7-21 15,-13-6-32-15,-8-3-16 16,-8 7-22-16,0 7-17 16,7 21-118-16,-1 5-97 15</inkml:trace>
  <inkml:trace contextRef="#ctx0" brushRef="#br0" timeOffset="32457.403">19989 9035 981 0,'11'-1'373'0,"23"0"-278"15,11 1-20-15,12 0-30 16,4 3-11-16,-8-2-82 15,-8-1-351-15</inkml:trace>
  <inkml:trace contextRef="#ctx0" brushRef="#br0" timeOffset="32623.6518">20404 8878 815 0,'1'-4'449'15,"-3"-2"-119"-15,2 6-128 16,0 0-119-16,-2 10-40 15,2 20-14-15,3 42-6 0,0-33-7 16,3-1-1-16,4-1-23 16,-6-8-76-16</inkml:trace>
  <inkml:trace contextRef="#ctx0" brushRef="#br0" timeOffset="32916.0657">20514 8991 1039 0,'13'-8'403'0,"15"-10"-253"15,5 5-12-15,-2 5-19 16,-2 4-14-16,-7 10-52 16,-9 3-24-16,-11 8-4 15,-7 0 1-15,-14 4 1 16,-3 6-2-16,-5 1-11 15,6 1-4-15,14-4-5 16,7-5 4-16,16-9 12 0,8 0 15 16,7-7 26-16,5-3 0 15,1-1 5-15,-3-2-10 16,-6 1-23-16,-6-1-4 16,-13 2 10-16,-1 2-74 15</inkml:trace>
  <inkml:trace contextRef="#ctx0" brushRef="#br0" timeOffset="34280.5793">14942 10541 539 0,'-3'0'292'0,"2"-3"-41"0,6 5-135 15,-5-2-32-15,30 4 3 16,51 9 20-16,-25-11-10 16,4-1-30-16,-3-1-12 15,-9-1-29-15,-8 1-42 16,-22 0-129-16,-9 0-99 0</inkml:trace>
  <inkml:trace contextRef="#ctx0" brushRef="#br0" timeOffset="34414.5047">15030 10639 609 0,'14'-1'382'15,"11"-1"-33"-15,17 1-166 16,5-1-62-16,13 2-28 16,4 1-89-16</inkml:trace>
  <inkml:trace contextRef="#ctx0" brushRef="#br0" timeOffset="34773.7713">15905 10399 862 0,'-4'-22'430'15,"-7"-22"-156"-15,7 28-133 16,3 13-44-16,-1 27-68 15,2 18-25-15,2 28-5 16,1 5 1-16,6 1 1 16,0-7 4-16,3-9 4 15,-2-4 2-15,0-14-79 16,2-9-166-16</inkml:trace>
  <inkml:trace contextRef="#ctx0" brushRef="#br0" timeOffset="35057.8684">16240 10510 915 0,'-20'-7'389'0,"-15"-4"-223"0,1 5-72 16,6 16-77-16,7 7-16 15,4 14-14-15,6 6-1 16,9 6 5-16,6 2 6 15,14 0 6-15,8-3 4 16,16-8 8-16,7-9 18 0,5-15 43 16,-1-8 28-16,-16-16 35 15,-7-9 2 1,-22-11-26-16,-14-5-27 0,-18-4-40 16,-8 0-18-16,-3 2-6 15,6 4-51-15,12 10-157 16</inkml:trace>
  <inkml:trace contextRef="#ctx0" brushRef="#br0" timeOffset="35402.008">16693 10810 794 0,'14'-8'367'0,"11"-14"-146"0,0-2-63 16,-3-5-37-16,-7-6-8 15,-7-9-14-15,-4-7-23 16,-12-13-32-16,-4-2-15 16,-5 8-12-16,-3 10-7 15,-3 26-3-15,-1 10-4 16,-3 17-13-16,0 5-9 15,9 16-5-15,2 6 2 16,11 13 7-16,11 6 11 16,13 2 3-16,13 1 2 0,18-4 3 15,-1-3 0-15,3-6-17 16,-6-2-64-16,-12-6-349 16</inkml:trace>
  <inkml:trace contextRef="#ctx0" brushRef="#br0" timeOffset="35642.5238">17065 10825 468 0,'0'-8'301'0,"5"-11"13"15,-5-2-62-15,-4-3-54 16,2 1-24-16,-11-1-40 16,5 2-25-16,-4 7-46 15,-3 5-25-15,0 10-45 16,-2 8-14-16,5 7-7 0,4 3 5 15,9 3 17-15,6 0 7 16,7-4 5-16,2-4 2 16,-1-2 1-16,-3-7 2 15,0 0-43-15,-5-2-101 16</inkml:trace>
  <inkml:trace contextRef="#ctx0" brushRef="#br0" timeOffset="36061.0262">17367 10824 619 0,'5'-7'354'16,"4"-3"-68"-16,-3-5-100 15,-3 1-33-15,-7-4-47 16,-7-2-16-16,-11-2-34 15,-3 1-14-15,-3 8-29 16,2 2-15-16,3 11-23 16,3 5-5-16,4 5 3 15,6 5 5-15,10 5 8 16,3-2 3-16,11 0 7 16,3-3 3-16,6-4 2 15,3-1 1-15,-1 0 0 16,0-1-1-16,0 1 5 15,-5 2 6-15,-2 5 14 0,-1 8 6 16,-3 8 2-16,-2 2-5 16,-4 4-13-16,-3-5-2 15,-10-4-2-15,-4 2 2 16,-15-10 11-16,-7-2 7 16,-7-7-1-16,-4-7 4 15,9-4 10-15,4-4-46 16,12-6-171-16</inkml:trace>
  <inkml:trace contextRef="#ctx0" brushRef="#br0" timeOffset="36579.2493">17554 11185 630 0,'2'-6'410'0,"3"-2"17"0,3-2-247 16,-3 0-37-16,4-1-54 16,-2-2-12-16,-2 3-14 15,1-1-8-15,-4 3-22 16,1 4-25-16,-6 5-26 16,3 8-4-16,4 13-1 15,-4 4 13-15,8 8 10 16,1 1 14-16,4-5-115 15,4 0-159-15</inkml:trace>
  <inkml:trace contextRef="#ctx0" brushRef="#br0" timeOffset="36842.2481">17870 11170 876 0,'-6'-7'395'0,"-7"-7"-181"15,0 9-148-15,-2 2-44 16,1 10-40-16,4 6-7 16,8 7 3-16,2 4 5 15,12 2 10-15,2 0 4 16,7-6 13-16,4-5 27 16,-2-11 70-16,0-4 34 0,-6-9 32 15,-8-6-7-15,-9-7-55 16,-5 1-34-16,-13 0-42 15,1 0-22-15,0 11-17 16</inkml:trace>
  <inkml:trace contextRef="#ctx0" brushRef="#br0" timeOffset="37533.4387">18311 10496 815 0,'-5'12'359'16,"-7"18"-179"-16,-3-1-32 15,2 2-55-15,4-2-22 16,9-5-31-16,6 1-4 16,15-6-3-16,7 1-3 15,15-6-7-15,4-2-5 0,-2-6 9 16,-3-3-64-16,-8-3-272 16</inkml:trace>
  <inkml:trace contextRef="#ctx0" brushRef="#br0" timeOffset="37722.7786">18490 10504 595 0,'1'8'296'0,"2"8"-40"16,2 9-113-16,2 11 2 16,-1 2-6-16,1 7-25 15,3 4-19-15,-1-3-26 16,0-5-19-16,-1-7-19 15,-4-8-7-15,4-13-31 16,2-5-96-16</inkml:trace>
  <inkml:trace contextRef="#ctx0" brushRef="#br0" timeOffset="37884.3062">18887 10706 1236 0,'2'-4'476'0,"3"-4"-305"0,4 5-174 15,2 3-113-15</inkml:trace>
  <inkml:trace contextRef="#ctx0" brushRef="#br0" timeOffset="38170.0531">19221 10718 895 0,'7'-14'395'0,"7"-19"-187"16,-2-5-27-16,0-4-46 0,-1 1-18 15,-5 12-23-15,-3 9-15 16,-3 22-40-16,-5 11-15 16,3 20-30-16,2 6-9 15,4 15 11-15,3 3 4 16,0 1 1-16,-1 1 3 16,-3-13 4-16,2-5-27 15,2-16-147-15</inkml:trace>
  <inkml:trace contextRef="#ctx0" brushRef="#br0" timeOffset="38486.9506">19759 10566 937 0,'-15'-11'436'0,"-19"-7"-188"15,-5 4-89-15,-2 13-107 16,0 7-32-16,7 18-33 16,7 4-3-16,9 11 5 15,11 4 5-15,15-2 8 16,9 2 5-16,20-6 28 16,6-4 15-16,8-12 27 15,4-8 14-15,-7-17 11 16,-8-8-3-16,-15-14-12 0,-8-5-13 15,-17-5-31-15,-3-4-11 16,-12-6-46-16,-4-8-35 16,-1-13-154-16</inkml:trace>
  <inkml:trace contextRef="#ctx0" brushRef="#br0" timeOffset="39040.067">20209 10249 668 0,'0'-1'336'0,"-1"-3"-136"16,-7 2-55-16,-10 2-92 16,-3 0-31-16,-12 0-17 15,2 1-2-15,3 0-1 16,7 3-2-16,9 0 1 16,-2-2 1-16,7 0-1 0,-2 1-3 15,-2 2 26-15,4 2 10 16,-5 2 10-16,4 2 5 15,5 2-22-15,1-1-8 16,5-4-2-16,-1 0-1 16,0-3-1-16,-1-2 5 15,2-3 5-15,-3-1 0 16,0 0-3-16,3-2-7 16,20-3-15-16,31-3-4 15,-27 16-6-15,4 4-2 16,0 7 5-16,-1 3 11 0,-1 4 11 15,-4 2 5-15,-12-3 17 16,-6-1 24-16,-15-6 43 16,-15 1 15-16,-16-7-5 15,-7-3-25-15,-5-8-45 16,8-3-17-16,16-8-30 16,9 2-46-16,17 0-190 15</inkml:trace>
  <inkml:trace contextRef="#ctx0" brushRef="#br0" timeOffset="40033.2733">14671 12257 716 0,'9'4'297'0,"20"4"-196"0,13-1 0 15,23-1-46-15,3-1-22 16,3-1 7-16,-11-2-82 16</inkml:trace>
  <inkml:trace contextRef="#ctx0" brushRef="#br0" timeOffset="40199.8197">14788 12378 1106 0,'28'0'459'0,"36"0"-304"15,4 4-27-15,-4 4-71 16,-9 1-24-16,-18 1-93 15</inkml:trace>
  <inkml:trace contextRef="#ctx0" brushRef="#br0" timeOffset="40761.4503">15612 12471 695 0,'4'-8'281'0,"-2"-12"-151"15,10-1-61-15,0-10-6 16,5 0 12-16,3-6 37 16,-6-2 5-16,0 4 8 15,-9 5-1-15,-5 13-19 16,-4 8-11-16,-3 19-36 0,0 14-19 15,4 32-41-15,4 15-6 16,6 12 5-16,2 0 3 16,5-14 7-16,0-12 34 15,1-17-161-15,2-8-174 16</inkml:trace>
  <inkml:trace contextRef="#ctx0" brushRef="#br0" timeOffset="41091.6487">16175 12263 951 0,'-14'-7'410'15,"-13"-7"-222"-15,4 13-120 16,1 3-34-16,4 16-43 15,0 9-12-15,9 18-2 16,4 8 6-16,7 9 12 16,12-4 5-16,7-10 4 15,7-10 2-15,12-18 4 16,1-7 26-16,8-16 71 16,-5-9 24-16,-17-11 34 15,-8-7-11-15,-22-10-57 16,-14-5-23-16,-25-12-35 15,-7 1-16-15,4 8-64 16,9 9-82-16</inkml:trace>
  <inkml:trace contextRef="#ctx0" brushRef="#br0" timeOffset="41375.0323">16855 12110 1150 0,'-19'-1'422'0,"-26"2"-332"15,-1 15-41-15,2 27-26 16,5 14-2-16,13 35-10 15,9 11-4-15,17 10-2 16,5-5-1-16,14-13 3 16,12-5 0-16,10-19 6 15,5-7-70-15</inkml:trace>
  <inkml:trace contextRef="#ctx0" brushRef="#br0" timeOffset="41724.8417">17139 12813 1011 0,'7'-3'406'16,"8"-7"-252"-16,7-6-14 0,7-9-28 15,-1-4-12-15,1-9-9 16,-3-7-3-16,-9-16-6 15,-6-14-12-15,-12-15-34 16,-8 1-14-16,-9 21-19 16,-3 16-3-16,-5 35-13 15,-2 12-2-15,-6 19-2 16,3 10 1-16,7 17 8 16,8 8 1-16,9 13 2 15,4 2 1-15,17-1 1 16,6-5 1-16,19-13-1 15,8-6-1-15,11-12-24 16,2-4-69-16,-7-10-456 16</inkml:trace>
  <inkml:trace contextRef="#ctx0" brushRef="#br0" timeOffset="42034.9793">17593 12677 494 0,'1'-2'296'0,"2"-5"-64"16,2 2-83-16,-1 0-24 15,0 0-48-15,-2 1-1 16,-9-1-5-16,-4-1 9 0,-7 0 8 16,2 1-6-16,-6 3-19 15,4 3-21-15,6 10-44 16,0 2-9-16,13 10-3 15,3-1 5-15,13 0 16 16,5-2 3-16,2-9 25 16,0-4 17-16,-7-8 27 15,-2-5 6-15,-4 0-15 16,-3-4-15-16,-2-1-44 16,-4-3-75-16</inkml:trace>
  <inkml:trace contextRef="#ctx0" brushRef="#br0" timeOffset="42527.8579">17940 12733 550 0,'4'-2'293'0,"0"-5"-54"16,1-1-45-16,-11-5-44 15,-3 0-2-15,-8-4-29 16,-9 1-8-16,-3 5-34 16,-1 4-43-16,5 9-40 15,4 9-17-15,9 6-7 16,2 1 10-16,11 2 13 15,6-3 5-15,11-3 6 16,2-4 4-16,4-7 7 16,-4-4 2-16,-2-7 0 15,-1-2-2-15,0 1-6 16,-3 1-4-16,1 5-13 16,-1 3-5-16,-4 5-4 15,2 9-2-15,-4 13 10 16,2 5 5-16,-2 16 4 15,-3 4 5-15,-6 1 8 16,-6-2 27-16,-9-13 30 16,-6-8 15-16,-8-15 14 15,-5-3-23-15,-1-12-18 0,2-4-15 16,10-12-125-16,9-5-132 16</inkml:trace>
  <inkml:trace contextRef="#ctx0" brushRef="#br0" timeOffset="42937.7972">18093 13057 740 0,'2'10'347'0,"-1"5"-101"16,-4 7-166-16,1 7 5 16,-2 5-33-16,4 0-17 15,1 2-13-15,7-7-11 16</inkml:trace>
  <inkml:trace contextRef="#ctx0" brushRef="#br0" timeOffset="43181.0242">18244 13161 544 0,'-9'1'261'0,"-6"4"-87"16,0 2-114-16,8 9-49 15,6 4-8-15,9 4 26 16,10 0 26-16,9-1 49 16,8-5 25-16,1-6 15 15,-4-9 11-15,-11-8 19 16,-10-7-17-16,-11-4-37 16,-8-1-34-16,-10-2-54 15,-2-1-37-15,2-2-134 16</inkml:trace>
  <inkml:trace contextRef="#ctx0" brushRef="#br0" timeOffset="43526.265">18511 12479 799 0,'-7'8'384'0,"-9"9"-133"15,4 1-61-15,4 4-94 16,2 1-25-16,10-1-49 16,3 1-5-16,10-5-3 15,8-2 0-15,7-9-9 16,2-3-46-16,1-6-189 16</inkml:trace>
  <inkml:trace contextRef="#ctx0" brushRef="#br0" timeOffset="43681.4969">18670 12434 729 0,'-2'-1'347'0,"0"6"-132"0,0 9-64 15,0 13-70-15,1 7-10 16,2 5-4-16,2 4-15 16,3 3-12-16,1-2-3 15,-2-5-14-15,0-4-11 16</inkml:trace>
  <inkml:trace contextRef="#ctx0" brushRef="#br0" timeOffset="43961.6943">19332 12442 1070 0,'1'11'397'0,"1"19"-298"16,3 13-30-16,4 11 34 16,1 4-10-16,2 1-10 0,-2-4-6 15,-1-7-28-15,-3-5-12 16,1-15-12-16,-2-8-25 15,-5-20-371-15</inkml:trace>
  <inkml:trace contextRef="#ctx0" brushRef="#br0" timeOffset="44107.3795">19197 12646 1349 0,'18'-1'526'0,"27"-2"-377"16,9 3-36-16,6 0-53 15,3 5-24-15,5 1 18 16,0-1-83-16</inkml:trace>
  <inkml:trace contextRef="#ctx0" brushRef="#br0" timeOffset="44609.4836">20114 12888 1105 0,'7'-23'407'0,"13"-29"-322"16,2-5-13-16,-1-11-8 15,-3-3-9-15,-11-21-2 16,-5 0-3-16,-5 17-5 16,-6 13 0-16,-8 39-18 15,-3 14-7-15,-8 20-12 16,-1 8-8-16,5 26-8 16,4 13 0-16,13 17 5 15,7 4 1-15,10 0 3 16,5-4 3-16,17-5 5 15,8-2 2-15,17-12 2 16,0-7-2-16,-4-23-38 16,-1-13-77-16</inkml:trace>
  <inkml:trace contextRef="#ctx0" brushRef="#br0" timeOffset="44877.6223">20612 12826 409 0,'-2'-10'309'0,"-2"-3"18"15,-7-8-86-15,-4-3-23 0,-7 1-51 16,-4-2-29-16,0 12-57 16,3 6-23-16,3 10-39 15,5 7-12-15,5 10-3 16,6 2-3-16,11 6 3 15,-2 2 0-15,10-6 4 16,6 2 2-16,1-8 0 16,2-6 3-16,-3-8-3 15,-5-8-53-15</inkml:trace>
  <inkml:trace contextRef="#ctx0" brushRef="#br0" timeOffset="45327.1032">20875 12857 587 0,'4'-6'396'0,"4"-3"17"16,-5-2-203-16,-3-4-40 15,3 3-66-15,-3-4-25 16,-2-2-27-16,-2 4-8 15,-8 1-20-15,-6 2-15 16,-4 8-21-16,2 2-7 16,2 5-2-16,6 7 3 15,2 1 8-15,3 2 2 0,7 2 2 16,2-2 0-16,8-2 5 16,1-2 1-16,3-6 5 15,1-2 1-15,1-2 0 16,0 0-3-16,2 3-12 15,0 6-7-15,0 12-11 16,0 10-1-16,-1 12 10 16,-7 1 7-16,0 3 14 15,-7-5 6-15,-10-9 28 16,0-4 9-16,-17-10 15 16,-12-5 2-16,-10-6-15 15,-6-5-5-15,6-11-5 16,12-4-18-16,15-13-123 15,10-4-141-15</inkml:trace>
  <inkml:trace contextRef="#ctx0" brushRef="#br0" timeOffset="45842.0445">21189 12782 663 0,'7'-13'340'0,"8"-13"-66"15,1-7-61-15,4-7-38 0,-1-7-12 16,-2-11-40-16,1 5-20 16,-8 12-13-16,-2 11-19 15,-8 31-40-15,-4 10-9 16,-1 28-32-16,-1 8-5 16,6 8 12-16,5 4 2 15,3-3 1-15,1 2 2 16,0-6 2-16,-2-5 1 0,0-12 4 15,-2-10-23-15,1-11-158 16</inkml:trace>
  <inkml:trace contextRef="#ctx0" brushRef="#br0" timeOffset="46151.3133">21765 12675 907 0,'-5'-15'407'0,"-12"-13"-193"16,0 0-46-16,-7 9-70 15,0 6-34-15,-5 11-50 16,-1 9-17-16,0 10-16 16,3 8 3-16,11 14 7 15,8 8 5-15,17 4 6 16,12 1 2-16,20-3 7 0,7-10 4 15,12-11 15 1,-4-13 30-16,-9-21 39 0,-11-10 10 16,-16-22 0-16,-8-3-25 15,-22-6-45-15,-9 0-14 16,-20 4-40-16,-4 4-71 16</inkml:trace>
  <inkml:trace contextRef="#ctx0" brushRef="#br0" timeOffset="46696.0058">21061 13231 437 0,'0'-3'277'0,"-1"0"-23"16,1 3-44-16,-1 0-50 16,-1 0-28-16,-1 10-31 15,-13 45-10-15,16-24-49 16,1 1-14-16,9-4-11 16,2-6 4-16,-2-10-70 15,4-6-50-15,2-11-175 16,0-4-141-16</inkml:trace>
  <inkml:trace contextRef="#ctx0" brushRef="#br0" timeOffset="46884.013">21205 13306 367 0,'5'-4'282'0,"0"-5"41"15,-3 5-59-15,-8 4-99 16,-2 5-60-16,1 7-80 16,-2 2-10-16,7 9-13 15,8 2-2-15,9-1 25 16,8-1 21-16,7-9 48 0,-6-5 32 15,-4-9 40-15,-7-6 2 16,-10-4-29-16,-4-4-30 16,-14-2-61-16,-1 0-23 15,-5-3-60-15,5 3-73 16</inkml:trace>
  <inkml:trace contextRef="#ctx0" brushRef="#br0" timeOffset="47634.0569">22167 12172 367 0,'-6'1'141'0,"-7"1"-100"16,0 3-19-16,3 2-11 16,-1-4 10-16,-1-4 91 15,-2-1 17-15,0-4 25 16,-1 0 0-16,1 5-87 16,1-1-17-16,1 3-27 15,2 6-12-15,-1-2 6 16,0 5 3-16,0-2 41 15,2 2 8-15,1 1 0 16,5-1 0-16,3-3-26 16,0-1 1-16,3-3 9 15,3-1 2-15,0 0-13 0,1 0-9 16,2 5-21-16,4 5-7 16,6 4-1-16,5 3-1 15,7 6-1-15,1 1 0 16,-2-1 0-16,-4-3 0 15,-18-7 11-15,-7-1 26 16,-20-3 21-16,-11-3 5 16,-8-5-1-16,2-5-23 15,8-7-41-15,10-2-56 16</inkml:trace>
  <inkml:trace contextRef="#ctx0" brushRef="#br0" timeOffset="48087.8416">22520 12167 831 0,'7'4'385'0,"12"17"-150"16,3 26-89-16,3 49-73 16,2 20 22-16,-8 27 4 15,-6 10 7-15,-22-12-10 16,-14-11-23-16,-19-19-26 16,-6-18-14-16,-1-19 37 15,5-4-2-15,6-17 2 16,-2-11 4-16,2-23-46 15,-2-8-20-15,-1-12-176 16</inkml:trace>
  <inkml:trace contextRef="#ctx0" brushRef="#br0" timeOffset="50546.3958">1726 14685 772 0,'0'3'401'0,"5"-1"-25"16,9 1-219-16,18-3-91 15,8 0 4-15,18-4-39 16,5-1-14-16,-2 2-29 16,2 0-60-16,-15 3-312 15</inkml:trace>
  <inkml:trace contextRef="#ctx0" brushRef="#br0" timeOffset="50722.6565">1803 14798 813 0,'7'0'422'0,"16"-3"-72"16,10 2-151-16,21 1-74 15,5 1-28-15,-4 3-45 0,1 1-22 16</inkml:trace>
  <inkml:trace contextRef="#ctx0" brushRef="#br0" timeOffset="51227.0058">2620 14819 951 0,'0'-9'372'0,"7"-12"-249"0,1-7-51 16,3-9-6-16,3-4 8 16,-5-2 11-16,0 3-1 15,0 8-3-15,-5 10 0 16,-2 8-16-16,1 13-8 16,-1 13-32-16,2 11-19 15,2 25-12-15,2 8 1 16,5 21 4-16,-1 7 1 15,2-4 2-15,-3-5 4 0,4-18-31 16,2-12-57-16</inkml:trace>
  <inkml:trace contextRef="#ctx0" brushRef="#br0" timeOffset="51510.153">3128 14705 1001 0,'-16'-14'507'16,"-13"-9"-157"-16,-2 8-189 15,2 3-47-15,3 15-88 16,4 6-30-16,13 17-20 16,-1 10-1-16,14 13 10 15,6 6 7-15,14 3 2 0,6-5 0 16,11-16 3-16,4-17 1 15,1-17 7-15,-1-13 10 16,-8-17 46-16,-10-7 11 16,-19-12 6-16,-8 2-5 15,-17 3-76-15,-8 3-44 16</inkml:trace>
  <inkml:trace contextRef="#ctx0" brushRef="#br0" timeOffset="51890.5381">3928 14210 847 0,'-22'7'394'0,"-30"13"-150"0,-9 18-66 16,-3 45-55-16,0 15-28 15,12 44-48-15,17 17-20 16,24 4-18-16,14 2-4 16,35-18-1-16,10-23 1 15,25-36-1-15,10-19 23 16,-5-32-105-16</inkml:trace>
  <inkml:trace contextRef="#ctx0" brushRef="#br0" timeOffset="58508.5134">4301 14660 586 0,'-18'0'350'16,"-21"8"-13"-16,1 8-173 0,1 20-103 16,5 11-22-16,13 19-26 15,10 9-6-15,15-6-8 16,15-6-1-16,22-26 2 16,13-15 11-16,18-21 67 15,-8-13 30-15,-14-11 78 16,-12-6 17-16,-30-6-29 15,-8 2-21-15,-20-8-75 16,-13 3-28-16,-15 5-37 16,-3 5-11-16,6 10-48 15,10 2-73-15,18 10-183 16</inkml:trace>
  <inkml:trace contextRef="#ctx0" brushRef="#br0" timeOffset="58703.9683">4586 15106 1230 0,'-10'1'556'0,"-8"1"-242"0,5 5-226 16,7 0-26-16,6 0-196 15</inkml:trace>
  <inkml:trace contextRef="#ctx0" brushRef="#br0" timeOffset="59209.7438">5129 14739 927 0,'-15'-5'463'0,"-15"-5"-175"16,-3 4-108-16,0 3-45 15,3 10-75-15,2 6-27 0,4 14-39 16,-2 8-7-1,4 12-3-15,9 8 1 0,15 4 3 16,15-3 2-16,14-9 2 16,7-11 5-16,7-17 7 15,-1-7 8-15,-1-12 9 16,-9-4 30-16,-20-7 58 16,-13-5 18-16,-24 3-4 15,-11-4-26-15,-9 6-62 16,-2 3-21-16,8 0 11 15,14 8-72-15,6 0-167 16</inkml:trace>
  <inkml:trace contextRef="#ctx0" brushRef="#br0" timeOffset="59847.9144">1704 14396 385 0,'-10'-2'332'0,"-7"-5"96"0,-4-1-73 16,6-6-128-16,6-1-57 15,9-3-94-15,10 1-34 16,15 4-30-16,9 7-9 16,8 11-3-16,2 13-8 0,0 10 4 15,1 7 7-15,-2-2 13 16,-4-6 20-16,-3-13 42 16,-4-12 25-16,-2-19 39 15,-4-11 5-15,-5-11-7 16,-1 0-20-16,-10 5-40 15,-1 7-18-15,-10 15-66 16,-6 9-76-16</inkml:trace>
  <inkml:trace contextRef="#ctx0" brushRef="#br0" timeOffset="61102.0339">5792 14674 859 0,'-2'1'423'0,"-4"5"-140"16,1 10-82-16,1 16-104 16,5 18-14-16,7 14-29 15,4 5-16-15,3-3-13 16,-5-11-3-16,-1-14-1 15,-1-8 12-15,-6-14-71 16,-4-7-68-16,-14-9-319 0</inkml:trace>
  <inkml:trace contextRef="#ctx0" brushRef="#br0" timeOffset="61251.2853">5566 14935 710 0,'0'-1'413'16,"8"0"-5"-16,7 1-139 0,21 0-97 15,11-2-15-15,21-4-57 16,4 3-33-16,-9-1-8 16,-6 3-76-16</inkml:trace>
  <inkml:trace contextRef="#ctx0" brushRef="#br0" timeOffset="62599.9972">6845 14700 361 0,'8'1'285'16,"12"4"-16"-16,-15-5 31 16,-2 0-12-16,-6-5-86 15,2 4-38-15,0 0-86 16,0 0-36-16,-27-6-19 16,-34-33-7-16,20 28-13 15,3 5-4-15,4 7-10 16,2 3-2-16,6 5-1 15,6 4-1-15,4 2 4 16,0 1 0-16,5 6 0 16,-1 3 2-16,3-1 0 15,3 1 2-15,2-2 4 0,1-3 0 16,4-3 1-16,0-6 2 16,6-5 2-16,6-5 2 15,10-5 0-15,6-1-3 16,10 2-8-16,4 4-5 15,8 9-3-15,2 6 1 16,-2 13 7-16,-7 2 2 16,-14 7 3-16,-11 1 6 15,-18-5 19-15,-3 2 4 0,-19-4 7 16,-10-2-2-16,-16-5-5 16,-3-7 0-16,-6-10 3 15,2-7-4-15,11-10-24 16,5-9-21-16,13-4-45 15,11 5-26-15,15 3-83 16,6 4-48-16</inkml:trace>
  <inkml:trace contextRef="#ctx0" brushRef="#br0" timeOffset="62772.4002">7176 15063 1265 0,'-1'-1'564'0,"1"-2"-268"15,1-1-201-15,-1 3-53 16,0 0-160-16</inkml:trace>
  <inkml:trace contextRef="#ctx0" brushRef="#br0" timeOffset="63272.263">7501 15179 625 0,'15'-6'350'0,"24"-13"-64"15,1-11-58-15,15-16-83 16,3-9-35-16,-3-16-36 16,-9-4-6-16,-19-4-15 0,-10 4-8 15,-17 16-17-15,-4 10-4 16,-11 17-2-16,-2 12-1 16,-10 18-6-16,-4 5-10 15,-6 20-19-15,0 7-9 16,9 17-3-16,4 8-1 15,18 9 8-15,10 4 6 16,19 1 6-16,13-5 5 16,11-13 6-16,3-9 2 15,-4-13-6-15,-3-6-37 0,-5-6-140 16,-4-5-108-16</inkml:trace>
  <inkml:trace contextRef="#ctx0" brushRef="#br0" timeOffset="63501.7149">8137 15063 737 0,'-2'-5'354'0,"-7"-14"-96"16,-4-3-36-16,-9 0-53 15,0 2-12-15,-3 9-62 16,-3 5-28-16,4 15-48 16,0 2-19-16,10 11-18 15,6 4-5-15,10 0 6 16,13-1 4-16,6-5 9 15,8-6 5-15,4-7 12 0,-4-7 6 16,-4-7 14 0,-5-1 4-16,-10-4-2 0,-4-2-10 15,-6 4-170-15</inkml:trace>
  <inkml:trace contextRef="#ctx0" brushRef="#br0" timeOffset="63975.2584">8413 15085 525 0,'3'-3'364'15,"1"-6"-9"-15,3-3-140 16,3 2-37-16,-5-6-71 15,-1-2-21-15,-5-1-24 16,-8-6-7-16,-5 4-16 16,-4 1 0-16,-8 6-10 15,1 6-6-15,-2 17-23 16,8 6-15-16,6 14-5 16,6 1 3-16,7-5 9 15,6-5 2-15,9-7 1 16,8-3-1-16,0-10 2 0,-2-1 1 15,-5-6 3 1,-2-1-1-16,1 10-8 0,-1 6-2 16,5 8-4-16,-2 3 5 15,2 10 7-15,-2 4 3 16,-8 6 4-16,-4 4-1 16,-15-5 37-16,-8-2 20 15,-13-6 24-15,0-5 9 16,-3-13-22-16,0-11-18 15,12-14-31-15,-2-9-34 0,14-10-138 16,4-3-146-16</inkml:trace>
  <inkml:trace contextRef="#ctx0" brushRef="#br0" timeOffset="64310.8458">8663 15423 857 0,'0'-17'463'0,"0"-10"-122"16,2 11-105-16,-2 9-62 15,0 20-78-15,0 10-34 16,0 16-57-16,-1 4 8 16,1-2-7-16,4-1 15 15,4-9-106-15,3-4-99 0</inkml:trace>
  <inkml:trace contextRef="#ctx0" brushRef="#br0" timeOffset="64536.8986">8852 15458 582 0,'-5'-6'383'0,"-7"0"9"16,0 5-166-16,-2 7-128 15,2 8-44-15,6 5-47 16,4 5-8-16,5 3-2 15,3-2 1-15,9-5 15 16,7-6 21-16,2-12 52 16,6-2 22-16,-7-12 37 15,-7-4 4-15,-9-1-28 16,-7-8-20-16,-7-1-67 16,-2 2-87-16</inkml:trace>
  <inkml:trace contextRef="#ctx0" brushRef="#br0" timeOffset="64835.2029">9063 14923 999 0,'6'-15'428'0,"6"-20"-234"16,2-2-35-16,2-2-42 16,-6-1-5-16,-3 4-18 15,-3 5-17-15,-1 12-37 16,-1 12-33-16,-4 20-17 16,-3 8-7-16,3 19-6 15,2 11 15-15,4 15 3 16,4 5 1-16,1 0 4 15,0-10-59-15,2-16-250 16</inkml:trace>
  <inkml:trace contextRef="#ctx0" brushRef="#br0" timeOffset="65159.9239">9507 14798 1239 0,'-12'-11'511'16,"-15"-11"-333"-16,0 7-56 15,2 11-91-15,-1 5-31 0,7 20-25 16,2 9-4-16,6 19 7 16,8 6 3-16,8 3 9 15,5-5 3-15,12-14 4 16,4-7 3-16,18-13 7 15,0-8 5-15,8-14 10 16,-3-11 24-16,-14-13 43 16,-2-4 23-16,-28-14 24 15,-10 0-17-15,-25-4-47 16,-9-1-27-16,-2 13-112 16,4 7 432-16</inkml:trace>
  <inkml:trace contextRef="#ctx0" brushRef="#br0" timeOffset="65518.0621">9844 14202 695 0,'10'6'305'0,"22"20"-96"15,10 24-84-15,10 48 20 16,4 20 8-16,-2 41-17 15,-5 8-23-15,-18 9-47 16,-20 3-15-16,-28-16-21 16,-13-17-3-16,-23-31-2 15,3-21 1-15,1-34-8 16,3-14-59-16</inkml:trace>
  <inkml:trace contextRef="#ctx0" brushRef="#br0" timeOffset="66022.7254">10743 14777 819 0,'11'2'390'0,"5"-1"-124"16,24-1-134-16,10 2 4 16,16 2-51-16,10 0-31 15,-6 0-16-15,-5-3-42 16,-15-4-239-16</inkml:trace>
  <inkml:trace contextRef="#ctx0" brushRef="#br0" timeOffset="66217.7176">10796 14980 986 0,'7'0'444'0,"22"-1"-184"15,12 1-53-15,20-2-52 16,9 1-41-16,4 0-60 15,-5-5-40-15,-11 1-415 16</inkml:trace>
  <inkml:trace contextRef="#ctx0" brushRef="#br0" timeOffset="66689.9886">11755 14970 866 0,'-3'-13'376'0,"4"-19"-160"16,6-7-104-16,9-13-33 15,2-2 11-15,6 0 8 16,-4 2-9-16,-6 11-18 16,1 9-14-16,-13 17-22 15,3 12-16-15,-4 14-13 16,-1 12-7-16,0 21-20 16,1 9 12-16,5 20 4 15,3 4 4-15,5-1 14 16,0-8-33-16,2-18-196 0</inkml:trace>
  <inkml:trace contextRef="#ctx0" brushRef="#br0" timeOffset="67001.0277">12369 14682 926 0,'-16'-16'456'0,"-14"-14"-156"15,-4 5-83-15,4 13-104 16,2 8-48-16,5 15-67 16,3 12-17-16,4 17-11 15,4 6 1-15,9 16 10 16,7 4 5-16,12-7 8 16,7 0 2-16,12-25 7 15,4-16 5-15,6-18 34 16,5-14 31-16,-6-18 33 15,-7-7 9-15,-16-10-17 16,-14-4-26-16,-15 1-36 16,-11 4-10-16,-12 1-96 15,-1 6-57-15</inkml:trace>
  <inkml:trace contextRef="#ctx0" brushRef="#br0" timeOffset="67329.4319">13172 14168 790 0,'-7'-6'379'0,"-10"-2"-141"16,-12 11-67-16,-14 20-83 15,-8 19-27-15,-3 48-30 16,1 16-7-16,7 41 1 16,12 19-2-16,23-3-9 15,20-4-3-15,42-26-4 16,11-20 2-16,21-33-10 15,-1-17-72-15</inkml:trace>
  <inkml:trace contextRef="#ctx0" brushRef="#br0" timeOffset="67754.5454">13427 14722 817 0,'-13'-3'421'16,"-9"-4"-126"-16,-4 13-147 16,-4 7-60-16,2 16-57 15,8 13-18-15,11 12-17 16,9 4-2-16,20-7 5 16,7-7 2-16,21-17 28 15,6-16 8-15,6-10 47 16,-4-10 24-16,-18-20 21 15,-8-2 4-15,-24-16-37 16,-6-4-23-16,-18 4-47 16,-10 1-17-16,-11 18-35 15,-4 9-58-15,7 16-534 16</inkml:trace>
  <inkml:trace contextRef="#ctx0" brushRef="#br0" timeOffset="67922.0597">13804 15032 1172 0,'-2'-1'470'0,"0"0"-318"16,2-1-56-16,0 0-188 15</inkml:trace>
  <inkml:trace contextRef="#ctx0" brushRef="#br0" timeOffset="68308.6248">14431 14734 777 0,'-7'-7'417'0,"-10"-7"-109"0,-6 2-59 16,-6 9-125-16,-1 4-48 15,-4 13-56-15,2 9-20 16,5 16-11-16,3 8-3 15,16 11-5-15,6 2 2 16,16-7 6-16,12-9 3 16,11-19 13-16,8-7 6 15,-2-14 23-15,-6-4 36 16,-14-14 34-16,-12-2 2 0,-20-10-16 16,-13 1-37-16,-17 6-42 15,-5-3-6-15,6 9-142 16</inkml:trace>
  <inkml:trace contextRef="#ctx0" brushRef="#br0" timeOffset="68639.0828">14905 14666 1174 0,'-6'4'472'16,"-2"14"-286"-16,-1 7-79 15,0 23-64-15,9 16-2 0,4 14-21 16,5 2-1-16,4-13 3 16,-3-12-14-16,-1-22-131 15,-3-7-193-15</inkml:trace>
  <inkml:trace contextRef="#ctx0" brushRef="#br0" timeOffset="68789.1967">14688 14961 1343 0,'17'-3'524'0,"27"-1"-388"15,12 2-12-15,18 0-63 16,3 5-26-16,-4 5-63 16,4-4-26-16</inkml:trace>
  <inkml:trace contextRef="#ctx0" brushRef="#br0" timeOffset="69371.8061">15878 14674 796 0,'-4'-1'393'15,"-7"-4"-153"-15,-14 4-129 16,-7-2-42-16,-10 3-49 16,-2 3-5-16,6-7-5 15,4 1 1-15,10-4-6 16,4-2-5-16,7 9-9 16,-4 1-6-16,7 9-4 15,-5 6-1-15,0 11 5 16,2 6 1-16,0 1 10 15,3 0 3-15,6-11 5 0,5-4 4 16,9-12 11-16,3-7 2 16,12-8 0-16,1-4-3 15,7 3-18-15,4 3-4 16,6 15-7-16,0 10-2 16,-1 17 5-16,-3 7 2 15,-20 2 10-15,-15-3 6 16,-22-8 10-16,-16-2 11 0,-14-12 6 15,4 0 2-15,-3-19 0 16,3-3-14-16,12-14-71 16,2-4-52-16,16-1-252 15</inkml:trace>
  <inkml:trace contextRef="#ctx0" brushRef="#br0" timeOffset="69715.2886">16003 14203 682 0,'8'0'326'16,"14"7"-91"-16,11 16-69 15,5 37-19-15,1 21-6 16,-3 34-22-16,-11 12-9 16,-15 26-26-16,-15-4-11 15,-29-9-18-15,-10-9-7 0,-10-38-15 16,2-8-5-16,1-25-3 15,10-14-57-15,9-28-158 16</inkml:trace>
  <inkml:trace contextRef="#ctx0" brushRef="#br0" timeOffset="71252.429">7948 14239 450 0,'-2'-10'276'16,"-11"-10"-44"-16,11 2-74 16,4-1-24-16,4 0-63 15,10 1-21-15,5 3-14 16,3 5-3-16,12 10-10 16,5 3-9-16,23 16-14 15,6 3 1-15,10 3-1 16,8-1 1-16,5-14 4 15,8-8 4-15,1-18 6 16,-10-7 3-16,-23-2 23 0,-21 4 4 16,-30 6 15-16,-11 9-21 15,-18 10-165-15</inkml:trace>
  <inkml:trace contextRef="#ctx0" brushRef="#br0" timeOffset="71716.8504">8943 14057 633 0,'-3'0'257'0,"6"13"-132"0,2-1-42 15,14 3-13-15,9 3 6 16,10-6-12-16,7-1 1 16,17-3 6-16,9-3-3 15,6-5-16-15,5-2-11 16,9 0-24-16,3 3-9 16,-3 8-5-16,-9 7 1 15,-30 12 22-15,-18-3 8 16,-21 3 10-16,-7-7 0 15,-2-7-2-15,-2-6-47 0,4-8-149 16</inkml:trace>
  <inkml:trace contextRef="#ctx0" brushRef="#br0" timeOffset="72120.7892">8888 13663 488 0,'2'-2'288'0,"-1"-2"-61"16,5-2-33-16,2-3-8 16,1-4-41-16,5-4-22 15,0-4-26-15,2 3-4 16,-4-2-2-16,-3 10 5 16,-8 5 1-16,-3-2-14 15,-2 8-55-15,0 5-28 0,2 13-28 16,2 9-3-16,5 15 21 15,3 2 7 1,1 7 7-16,1 0 1 0,1-11 2 16,2-6 2-16,5-17-2 15</inkml:trace>
  <inkml:trace contextRef="#ctx0" brushRef="#br0" timeOffset="72941.078">16712 14777 426 0,'10'0'280'0,"18"-1"16"15,7 1-36-15,21 0-73 16,8 0-36-16,2 0-73 0,-2-1-23 16,-14 0-28-16,-9-1-24 15,-10 2-105-15,-4 1-110 16</inkml:trace>
  <inkml:trace contextRef="#ctx0" brushRef="#br0" timeOffset="73108.939">16761 14947 923 0,'19'1'410'16,"17"1"-217"-16,23-2-63 15,8-1-30-15,7-2-44 16,0-4 5-16,-1-4-228 16</inkml:trace>
  <inkml:trace contextRef="#ctx0" brushRef="#br0" timeOffset="75014.9699">18310 14620 445 0,'0'-4'254'0,"5"1"-9"0,-3-1-46 16,-2 3-51-16,0 0-18 15,0 0-47-15,-1 0-23 16,-6-1-23-16,-24 2-12 16,-64 7-20-16,34-1 1 15,4 0-3-15,4 0-1 16,15 4-7-16,6 6-3 16,7 5-3-16,4 4 0 15,6 2 3-15,4-4 1 16,10-1 1-16,1-4 1 0,8-6 4 15,3-2 10-15,3-5 33 16,1-9 8-16,6-4 3 16,1-2-10-16,7 2-34 15,-2 4-7-15,4 13-2 16,4 9 0-16,3 11 3 16,1 9-3-16,-8 2 0 15,-8-1 2-15,-21 3 11 16,-11-9 6-16,-23-4 8 15,-8-1 3-15,-9-11 1 16,1-3-2-16,2-11-1 16,1-4-12-16,5-15-70 15,3-5-50-15,17-1-118 16,7-7-104-16</inkml:trace>
  <inkml:trace contextRef="#ctx0" brushRef="#br0" timeOffset="75468.9694">18826 14775 430 0,'1'-6'290'0,"1"-5"35"15,-2-1-65-15,-9-1-48 16,-5 0-22-16,-13 2-50 16,-4 5-24-16,-9 9-58 15,-5 6-22-15,1 12-35 16,2 7-8-16,6 12-9 15,9 7 0-15,-2 2 0 16,19 8-2-16,15-5 3 16,3-2 1-16,31-9 8 15,-2-17 6-15,12-13 13 16,4-11 0-16,-8-6 57 16,-7-3 20-16,-24-11 49 0,-14 0 17 15,-24-2-52-15,-16-1-23 16,-17 5-59-16,4 9-17 15,6 7-10-15,9 2-78 16,16 6-448-16</inkml:trace>
  <inkml:trace contextRef="#ctx0" brushRef="#br0" timeOffset="76212.9899">19696 14569 1099 0,'-1'1'471'0,"-4"2"-279"16,1 8-60-16,-5 14-68 15,3 11-17-15,-6 26 8 16,3 11-8-16,1 17-17 16,1 2-3-16,7-14-9 15,1-12-5-15,7-28 1 16,2-10 2-16,3-18 15 16,-1-4 11-16,-2-13 8 15,-2-8-1-15,-3-1-16 16,-1-3-12-16,-3 2-9 15,-1 3-4-15,-5-3-8 16,-8 2-3-16,-10 2-8 16,-8-1 0-16,-13-2 2 15,3 3-1-15,-3 7-6 0,1 5-3 16,15 17-12-16,4 7-2 16,21 8 4-16,10 6 1 15,13 0 13-15,7-3 6 16,1-3 9-16,8-6 4 15,15-16-44-15,6-9-51 16</inkml:trace>
  <inkml:trace contextRef="#ctx0" brushRef="#br0" timeOffset="76527.3996">20076 14618 588 0,'3'-1'333'0,"-3"5"12"16,2 10-199-16,0 19-86 15,-2 7 37-15,0 33 7 0,-1 9-8 16,-1 5-25-16,2 2-24 16,1-21-24-16,2-11-1 15,2-20 3-15,0-10 5 16,-5-20-50-16,-1-7-81 16</inkml:trace>
  <inkml:trace contextRef="#ctx0" brushRef="#br0" timeOffset="76892.9237">19868 14647 777 0,'22'-8'381'0,"12"-8"-149"0,18 3-75 16,13 3-6-16,11 5-33 16,6 5-15-16,-4 10-36 15,-11 1-27-15,-21 10-25 16,-16-2-10-16,-28 1 1 15,-9 3 3-15,-24 0 0 16,-9 4 2-16,-11-4 1 16,3-4 2-16,13-8 3 15,14-4-16-15,31-6-5 16,11-1-8-16,22 4-12 16,9 6 14-16,0 17-7 15,-6 10 2-15,-13 15 4 16,-11 3 6-16,-17-2 12 0,-6-3 21 15,-34-12 53-15,-11-5 16 16,-28-11 14-16,-6-7-12 16,7-10-49-16,11-3-17 15,28-5-19-15,10-3-47 16,23 1-449-16</inkml:trace>
  <inkml:trace contextRef="#ctx0" brushRef="#br0" timeOffset="110555.9368">1659 16267 809 0,'0'-2'346'0,"0"3"-174"0,1 10-64 16,3 26-49-16,3 15-3 15,-3 25-17-15,0 5-13 16,-4 4-15-16,-1-7 0 16,3-9 2-16,0-5 0 0,8-15-79 15,-1-9-131 1</inkml:trace>
  <inkml:trace contextRef="#ctx0" brushRef="#br0" timeOffset="110825.3056">1568 16415 912 0,'0'-7'343'0,"5"-3"-254"15,10 0-50-15,11-5-31 16,8 2-4-16,17-3-4 15,-4 1 0-15,2 8-6 16,-5 4 24-16,-16 10 38 16,-7 4 17-16,-10 10 34 15,-3 4-13-15,-1 9-21 16,1 3-13-16,3 7-26 16,-2 3-6-16,7 8-16 0,-1 2-3 15,2 1-1 1,0 0-4-16,-4-9-83 0,1-2-110 15</inkml:trace>
  <inkml:trace contextRef="#ctx0" brushRef="#br0" timeOffset="111138.981">2564 16566 1018 0,'-2'12'480'0,"-12"18"-215"15,-5 14-62-15,-19 14-92 16,-7 3-48-16,-7-1-39 16,3-4-12-16,8-20-84 15,5-12-19-15,10-25-67 16,1-19-2-16,7-15 77 16,4-8 25-16,11 0 122 15,3 8 42-15,8 14 28 16,2 9-3-16,11 19-49 15,5 9-33-15,8 14-17 16,4 7-3-16,0 2-8 16,1 2-5-16,-2-9-7 15,-3-9 0-15,-1-12-144 16,-3-9-142-16</inkml:trace>
  <inkml:trace contextRef="#ctx0" brushRef="#br0" timeOffset="111424.7331">2620 16839 927 0,'0'2'409'16,"2"4"-173"-16,1 3-85 16,9 1-68-16,4 1-5 15,7-4-34-15,7-3-12 0,-1-4-11 16,1-2-3-16,-5-8 7 16,-2-3 6-16,-8-4 11 15,-7-2 3-15,-13 1-7 16,-9-2-8-16,-14 4-18 15,-4 7-9-15,-2 9-19 16,4 10-6-16,7 17-8 16,6 6 1-16,6 12 10 15,1 4 6-15,11 5 12 16,5 0 1-16,7 4 4 16,7-1-1-16,6 1-1 15,5 0-32-15</inkml:trace>
  <inkml:trace contextRef="#ctx0" brushRef="#br0" timeOffset="111902.3371">3303 16715 858 0,'-16'20'420'16,"-13"12"-163"-16,-4 12-131 15,-1 1-41-15,1-8-46 16,3-8-6-16,2-18-4 16,4-10-16-16,6-18-17 15,-3-9-7-15,7-11-12 16,4 2 9-16,6 8 42 15,11 6 9-15,7 12 19 16,3 9 5-16,10 15-12 16,-3 10-2-16,11 16-5 15,3 6 0-15,-1 1-17 0,2-3-7 16,-2-12-28-16,0-7-94 16</inkml:trace>
  <inkml:trace contextRef="#ctx0" brushRef="#br0" timeOffset="112457.8747">3406 16768 826 0,'7'-2'364'0,"14"-2"-182"16,4-2-66-16,8-1-22 15,2 0-28-15,-2-1-20 16,0 2-5-16,-8-1-11 16,-3 4-3-16,-14-1 6 15,-5 2 8-15,-9 2-5 16,-8 3-2-16,-5 8-17 16,-3 1-11-16,3 10-12 15,5 4-5-15,2 3-4 16,9 2-2-16,8-4 7 15,3-2 7-15,8-8 11 0,2-4 10 16,2-11 14-16,-3-1 4 16,3-8 2-16,-4-4-3 15,1-10-7-15,-1-5-4 16,2-2-10-16,-3 2-3 16,-5 9-11-16,0 4-8 15,-2 13-10-15,-2 1-1 16,1 14 10-16,-3 4 6 15,-1 5 10-15,0 3 1 16,1-11-2-16,-1-1-1 0,1-11 7 16,2-5 4-16,0-14 2 15,5-4 0-15,2-10-10 16,4 3 8-16,1 7 8 16,5 4 1-16,-2 14 9 15,-5 5-6-15,-2 15-3 16,-4 6 1-16,-3 10 3 15,0 2-53-15</inkml:trace>
  <inkml:trace contextRef="#ctx0" brushRef="#br0" timeOffset="112910.9697">4120 16903 858 0,'4'7'380'0,"11"8"-191"16,10-7-24-16,14-8-48 15,1 0-35-15,-2-10-34 16,-7-3-5-16,-15-4 4 16,-7-7 0-16,-11-4-5 15,-7 2-7-15,-15-2-15 16,-4 6-10-16,-3 12-23 15,0 6-7-15,5 19-13 16,3 8 0-16,10 16 22 16,1 10 10-16,12 6 20 15,2 4 8-15,8 2-5 16,2-3-4-16,9 2-9 16,1-7 33-16,8-9-209 15</inkml:trace>
  <inkml:trace contextRef="#ctx0" brushRef="#br0" timeOffset="113480.1796">4688 16860 775 0,'-6'-11'432'15,"-4"-10"-104"-15,-8 2-115 16,-3 2-45-16,-5 7-75 15,-1 7-29-15,2 10-60 16,3 9-10-16,9 8-16 16,3 5-1-16,8 3 5 15,4-1 2-15,9-4 5 16,3-3 4-16,10-11 7 16,-2-4 1-16,3-9 6 0,-1-6 4 15,-3-9 4-15,-1-2 2 16,-10-8 1-16,-2 0 0 15,-6 6-3-15,-2 3-2 16,-1 9 1-16,-2 7-6 16,-1 5-6-16,0 8-2 15,4 6-10-15,1-1 1 16,7 3 2-16,6-4 2 16,8-2 5-16,4-1 3 0,6-9 11 15,-2-2 9-15,-4-6 13 16,-2 0 3-16,-7-3 0 15,-4 0-9-15,-6-3-24 16,-1-2-62-16,-2-5-512 16</inkml:trace>
  <inkml:trace contextRef="#ctx0" brushRef="#br0" timeOffset="113599.0375">4842 16551 1301 0,'-4'-2'558'0,"-5"2"-350"15,0 3-80-15,6 13-110 16,3 7-15-16</inkml:trace>
  <inkml:trace contextRef="#ctx0" brushRef="#br0" timeOffset="113953.9513">5060 16699 1111 0,'1'4'447'0,"1"12"-260"15,-2 13-75-15,5 30-50 16,1 11-5-16,6 13-27 16,-3 1-8-16,-1-2-7 15,0-8-3-15,-5-17-3 16,4-7-11-16,-3-26-121 15,-1-10-112-15</inkml:trace>
  <inkml:trace contextRef="#ctx0" brushRef="#br0" timeOffset="114090.1274">5087 16969 1039 0,'11'2'354'16,"16"0"-328"-16,9 0-26 15,10-6 13-15,3 0-52 16</inkml:trace>
  <inkml:trace contextRef="#ctx0" brushRef="#br0" timeOffset="114402.9735">5577 16767 704 0,'-7'-4'378'0,"-8"-7"-81"15,-4 2-36-15,-9 4-69 16,1 1-34-16,2 4-68 15,4 1-40-15,11 5-60 16,6 1-16-16,8 1-9 16,6 3 5-16,7 0 16 15,-1-2 7-15,1 1 6 16,-2-2 2-16,-7-2 4 16,-3 0 0-16,-5 0 3 15,-5 1 1-15,-9 2-1 16,-2 1-2-16,2 5-2 15,-1 2 4-15,8 4 6 16,2 1 2-16,5-1 4 0,7-4-4 16,12-2-5-16,4-4-2 15,11-8 19-15,9-4-58 16,6-12-161-16,7-3-216 16</inkml:trace>
  <inkml:trace contextRef="#ctx0" brushRef="#br0" timeOffset="114811.8606">6622 16884 660 0,'0'-9'382'0,"-3"-17"-12"15,-4 3-93-15,-8 1-76 16,-6 0-43-16,-4 10-78 15,-6 1-23-15,1 8-39 0,0 3-11 16,6 11-25-16,6 11-13 16,10 9-1-16,6 6 8 15,9 7 14-15,8-5 5 16,6-3 6-16,7-9 2 16,5-15 4-16,-2-1 2 15,1-17 14-15,-1-3-28 16,-8-18-179-16</inkml:trace>
  <inkml:trace contextRef="#ctx0" brushRef="#br0" timeOffset="114917.0711">6481 16596 983 0,'-4'-3'384'0,"-2"6"-280"16,3 1-64-16,3-4-242 15</inkml:trace>
  <inkml:trace contextRef="#ctx0" brushRef="#br0" timeOffset="115344.9003">6690 16810 1130 0,'3'-5'451'16,"0"-4"-243"-16,19 3-169 15,7 1-8-15,15 0-10 0,2 0-10 16,-12 0-6-16,-2 1 4 16,-15 2 2-16,-6 0 0 15,-3 2 7-15,-6 0-1 16,-9 5-8-16,-3 2-1 16,-3 9-7-16,-9 7-1 15,2 9-2-15,3 3-2 16,8 6-3-16,9-4-2 15,10-6 6-15,4-5 2 0,4-13 4 16,3-3 5-16,1-16 7 16,-1-4 2-16,2-12-1 15,-1-7-1-15,-4-3-3 16,-1-1-2-16,-3 5 7 16,-1 6 15-16,-7 16 2 15,-2 9 7-15,-4 19-4 16,-1 4-17-16,3 14-6 15,4 0-8-15,7-6-46 16,4 0-73-16</inkml:trace>
  <inkml:trace contextRef="#ctx0" brushRef="#br0" timeOffset="115845.7265">8238 16798 952 0,'-20'9'397'0,"-16"14"-257"15,5 9-56-15,23 8-59 16,12 2-27-16,27-3 7 15,10-7 9-15,9-11 22 16,-1-3 4-16,-13-15 2 16,-8-8 11-16,-16-12 11 15,-5-10 18-15,-15-17 1 16,-8-9-11-16,-12-17-16 16,-7-9-21-16,-1-10-18 0,7 0-10 15,19 5-19-15,13 7-9 16,24 24-16-16,7 12-1 15,7 25 5-15,1 15-19 16,3 24-195-16</inkml:trace>
  <inkml:trace contextRef="#ctx0" brushRef="#br0" timeOffset="116044.2161">8514 16863 1271 0,'-2'12'481'0,"0"12"-371"15,2 6-26-15,4 7-20 16,5 0-31-16,4-8-22 16,3 0-16-16,2-14-244 15</inkml:trace>
  <inkml:trace contextRef="#ctx0" brushRef="#br0" timeOffset="116319.1408">8776 16986 794 0,'-5'6'345'0,"2"7"-132"0,2 4-100 15,-3-3-4-15,3 2-35 16,-5-7-47-16,2-4 0 15,-1-5 7-15,3-6-2 16,3-8-9-16,1-5-8 16,11-7-6-16,5-4 22 15,7 4 44-15,0 3 17 0,-2 11 25 16,1 10-13-16,-6 13-34 16,-1 10-11-1,0 15-27-15,-5-6-10 0,2 6-39 16,-1-4-55-16</inkml:trace>
  <inkml:trace contextRef="#ctx0" brushRef="#br0" timeOffset="116737.9091">9043 16711 715 0,'3'-27'377'0,"3"-26"-112"16,22 4-72-16,10 1-10 16,18 7-41-16,-3 9-23 15,-4 29-52-15,-5 18-26 16,-13 34-24-16,-4 14 0 15,-15 17 11-15,-2 8 2 16,-7 7 0-16,3-5-3 16,2-23-13-16,3-18-3 15,2-28 0-15,-1-15 10 0,-5-15 13 16,-5-11 6-16,-14-15 3 16,-10-6-10-16,-14-6-19 15,-6 5-12-15,-2 19-27 16,0 20-11-16,5 33-1 15,4 10 3-15,7 11 17 16,9-3 20-16,19-10-138 16,14-9-432-16</inkml:trace>
  <inkml:trace contextRef="#ctx0" brushRef="#br0" timeOffset="117146.9431">9967 16926 416 0,'3'-8'329'16,"-3"4"110"0,0 1-98-16,0 2-101 0,-1 1-45 0,0 0-99 15,-24 21-29-15,-34 41-23 16,27-33-9-16,5-10-4 16,-1-8 0-16,9-18-3 15,3-4-5-15,6-14-20 16,7-3-8-16,3-2-4 15,2 1 2-15,8 6-5 16,-1 7-3-16,7 14 2 16,1 11-1-16,5 12 9 15,5 6 5-15,7 8-1 16,4-5 35-16,1-4-205 16</inkml:trace>
  <inkml:trace contextRef="#ctx0" brushRef="#br0" timeOffset="117433.0124">10358 16923 937 0,'-8'-10'488'0,"-13"-12"-114"0,-1 3-129 16,-9 5-98-16,3 3-50 15,1 5-68-15,-1 6-26 16,11 13-29-16,0 6-9 15,13 14-3-15,4 0 8 0,12 3 17 16,6-3 5-16,0-9 8 16,4-5 1-16,-6-12 10 15,-10-4 22-15,2-3 30 16,-8-4 3-16,-8-2-5 16,1-1-23-16,-12-6-93 15,0 2-82-15</inkml:trace>
  <inkml:trace contextRef="#ctx0" brushRef="#br0" timeOffset="117580.8499">10396 16885 1132 0,'3'3'471'0,"4"10"-283"15,-3 5-26-15,-2 10-68 16,1 3-30-16,0-4 5 15,2-4-105-15</inkml:trace>
  <inkml:trace contextRef="#ctx0" brushRef="#br0" timeOffset="117891.8856">10779 16922 1042 0,'0'3'487'0,"-2"9"-185"15,-2 3-101-15,-2 8-77 16,-3 0-39-16,-6 0-50 16,1-2-11-16,-6-9-1 15,2-7-1-15,-4-8-28 16,-2-4-26-16,1-11-20 16,2 1-4-16,7-5 16 15,6-1 18-15,16 13 21 31,-4 4 6-31,0 1 21 0,18-7 11 0,9 14-6 16,5 6-6-16,-15 19-14 16,1 0-5-16,0 1-4 15,-6 3 0-15,-4-8-48 16,-1-1 287-16</inkml:trace>
  <inkml:trace contextRef="#ctx0" brushRef="#br0" timeOffset="118027.9977">10717 16554 1356 0,'-2'-2'474'16,"1"2"-428"-16,1 5-58 16</inkml:trace>
  <inkml:trace contextRef="#ctx0" brushRef="#br0" timeOffset="118510.1107">11230 16896 458 0,'0'-5'317'16,"-5"-7"46"-16,-3 1-79 16,-11-1-54-16,-3 2-35 15,-9 10-70-15,-1 3-46 16,0 18-73-16,4 9-17 16,12 8-17-16,10 5 2 0,19-2 10 15,10-7 6-15,15-10 11 16,2-10 6-16,-8-10 27 15,-4-4 27 1,-20-9 26-16,-8 1-1 0,-19-6-30 16,-14 0-27-16,-7 7-28 15,-3 5-35-15,13 2-178 16</inkml:trace>
  <inkml:trace contextRef="#ctx0" brushRef="#br0" timeOffset="118787.1969">11671 16943 827 0,'-7'4'407'0,"-9"15"-146"16,-6-1-42-16,-15 6-85 0,1 4-42 15,-6-11-49-15,-1-2-9 16,7-10-6-16,4-7-3 15,10-8-7-15,4-6-8 16,7-3-14-16,5-4-9 16,9 3-12-16,5 6-6 15,9 7 18-15,5 9 8 16,8 17 10-16,5 4 9 16,5 14-9-16,1 0-16 0</inkml:trace>
  <inkml:trace contextRef="#ctx0" brushRef="#br0" timeOffset="119057.9207">11758 16831 927 0,'0'-9'437'0,"5"-6"-176"16,-6 12-72-16,7 27-89 15,-1 17-31-15,0 23-41 0,2 7-6 16,-5 8-8-16,-2 0-2 16,0-3-1-16,1 2 0 15,1-12-35-15,-2-12-67 16</inkml:trace>
  <inkml:trace contextRef="#ctx0" brushRef="#br0" timeOffset="119208.8447">11826 17141 1384 0,'0'-5'488'15,"7"-3"-391"-15,14 1-113 16,6 0 4-16,14 0-139 15,3 0-167-15</inkml:trace>
  <inkml:trace contextRef="#ctx0" brushRef="#br0" timeOffset="119511.7605">12227 16929 1170 0,'-19'-10'501'0,"-18"-7"-304"15,1 5-43-15,5 5-101 16,11 7-41-16,18 7-45 0,7 2-3 16,17 5 6-16,3-4 8 15,6 3 22-15,-3-5 2 16,-8 0 5-16,-2 0 0 16,-16-2 1-16,0 4 2 15,-20 2 1-15,-9 1-2 16,-8 6 17-16,-4-3 7 15,11 4-2-15,9-1-1 16,16 1-20-16,10-1-8 0,20-5 1 16,8-6 0-16,9-5 16 15,1-1-39-15,0-6-137 16</inkml:trace>
  <inkml:trace contextRef="#ctx0" brushRef="#br0" timeOffset="120157.8412">12974 16926 614 0,'18'2'330'0,"14"-1"-15"15,10 1-224-15,4 5 3 16,-2-7-36-16,-3 0-19 0,-17-1-16 15,-11-4 1-15,-13 4 7 16,-8 1-3-16,-14 7-7 16,-7 3-4-16,-6 5-13 15,-1 4 1-15,12 0-5 16,7 1 0-16,17 2-1 16,12 2 0-16,13-4 4 15,5-5 3-15,6-5 7 16,-2-10 2-16,-7-6 6 15,-3-1 0-15,-10-10 3 16,-1 3-2-16,-5 0-9 16,-2 3-7-16,-2 11-16 15,2 1 1-15,-4 12 2 16,2 1 3-16,1 2 11 16,-4-4-1-16,0-5 3 15,3-2 8-15,2-10 3 16,5-2 0-16,6-9-2 15,1-7-8-15,5-1 11 16,-1 0 17-16,0 4 27 16,-1 10 0-16,-3 13-16 0,0 8-19 15,-9 12-26-15,-1 3 0 16,-6 2 7-16,1 1-40 16,0-6-203-16</inkml:trace>
  <inkml:trace contextRef="#ctx0" brushRef="#br0" timeOffset="120366.1989">13626 16949 1217 0,'1'5'472'0,"5"9"-335"16,2 7-26-16,1 9-30 16,5 1-9-16,-2-1-16 15,0-6-4-15,3-10 16 16,3-6 15-16,-1-13 19 15,1-6 0-15,5-12-33 16,-3-3-26-16,-2-7-90 16,0-3-78-16</inkml:trace>
  <inkml:trace contextRef="#ctx0" brushRef="#br0" timeOffset="120914.6939">15015 16857 1194 0,'-18'-11'80'15,"3"3"-10"-15,-25-7 78 16,-5 3-14-16,0 12-40 15,2 2-28-15,15 12-49 16,10 6-22-16,18 6-17 16,7 3-3-16,20 3 10 15,7-4 8-15,3-11 10 16,2 1 5-16,-11-12 5 16,-8-3 8-16,-15-5 7 0,-9-2-3 15,-15 0-8-15,-10 0-9 16,-10 8-7-16,-1 3 7 15,5 6 3-15,11 3-1 16,16 4-10-16,5-1-2 16,16-4 2-16,5-1 1 15,12-1 10-15,6-5 2 16,3-2 3-16,1-6-20 16,-5-6-113-16,-5-8-226 15</inkml:trace>
  <inkml:trace contextRef="#ctx0" brushRef="#br0" timeOffset="121025.1527">14958 16657 1141 0,'-5'-8'457'0,"-4"-5"-324"15,2 7-67-15,5 10-97 16,2 4-82-16,4 7-341 16</inkml:trace>
  <inkml:trace contextRef="#ctx0" brushRef="#br0" timeOffset="121185.5104">15065 16785 534 0,'8'13'341'0,"10"23"-25"16,-3 7-67-16,0 6-117 16,-2 0-47-16,-6-8-51 15,3-5-10-15,2-14 38 16,-2-10 18-16,8-16 22 16,3-6 6-16,2-15-36 0,-1-1-16 15,-7-2-2-15,-4-3-76 16</inkml:trace>
  <inkml:trace contextRef="#ctx0" brushRef="#br0" timeOffset="121504.3246">15429 16941 1231 0,'0'-2'486'0,"7"-3"-330"15,12 2-65-15,13 4-49 16,7-1-11-16,1-1-7 16,-2-1-7-16,-9-6-2 15,-6 1 2-15,-5-4-51 16,-10 2-29-16,-8 0-80 16,2 3-43-16,-6 5 37 15,-6 0 23-15,-1 14 99 16,-8 3 62-16,4 12 52 15,4 8 16-15,6 7 5 16,4 0-17-16,3-2-32 16,4-5-10-16,1-9-25 15,6-2 3-15,-1-13-190 16</inkml:trace>
  <inkml:trace contextRef="#ctx0" brushRef="#br0" timeOffset="121918.9249">16120 16915 600 0,'0'13'329'16,"1"5"-97"-16,-1 12-48 15,-9 2-15-15,-5-2-65 16,-7 3-27-16,-11-10-35 16,-3-4-14-16,-9-10 2 15,1-6 3-15,3-15-4 16,5-9-3-16,12-4-16 15,9 1-10-15,13 2-12 16,6 4 5-16,14 8 29 16,4 5 15-16,7 15 22 0,3 5-3 15,6 11-25-15,2 7-7 16,-2-2-15-16,-3 0 1 16,-2-7-100-16,2-4-64 15</inkml:trace>
  <inkml:trace contextRef="#ctx0" brushRef="#br0" timeOffset="122199.5906">16499 16871 1028 0,'-11'-7'434'0,"-15"-4"-264"16,-6 5-52-16,1 12-73 15,1 11-29-15,7 13-14 16,8 4-2-16,8 7 0 16,8 0 0-16,9-7-1 15,6-3 1-15,8-10 11 16,-8-10 4-16,-6-10 25 16,-5-1 23-16,-13-7 1 15,-6-1-4-15,-6-2-22 16,-4-3-24-16,5-4-110 15</inkml:trace>
  <inkml:trace contextRef="#ctx0" brushRef="#br0" timeOffset="122486.298">16592 16975 1119 0,'2'2'449'16,"4"13"-298"-16,1 4-40 15,-5-1-36-15,1 4-15 0,-5-5-12 16,-1-3-6-16,1-9-10 16,3 3-7-16,7-12-4 15,-1-3 1-15,9-5 0 16,-2-6-4-16,4 3-10 16,2-1-5-16,3 4-4 15,2 4 1-15,-8 6 6 16,0 12 9-16,-10 10 24 15,-4 5 1-15,-3 9 2 16,-3-2-7-16,1 2-21 16,1-4-21-16</inkml:trace>
  <inkml:trace contextRef="#ctx0" brushRef="#br0" timeOffset="123106.34">17571 16598 737 0,'6'-1'361'0,"19"1"-83"16,6 0-114-16,25 2-46 15,13 0-20-15,8-3-43 16,-1 1-14-16,-20-4-18 16,-16 0-1-16,-24 2 3 15,-7-1-2-15,-11 1-9 16,-5 1-5-16,-9-2-11 16,-1 3-7-16,2 8-6 15,1 4-2-15,0 11-3 16,0 4 3-16,3 7 5 15,1 7 1-15,2 10 5 0,0 0 0 16,-3 7 4-16,-3-4 2 16,-4-3 5-16,-4-8 1 15,-5-13 2-15,-1-8 2 16,5-16 10-16,4-6 6 16,8-5-1-16,8-8-8 15,12 3-4-15,6-1 10 16,15 3 13-16,6 8 7 15,8 0-5-15,4 7-17 0,-1 1-11 16,-2-1 28-16,-5 2-210 16</inkml:trace>
  <inkml:trace contextRef="#ctx0" brushRef="#br0" timeOffset="123580.2783">19020 16843 859 0,'-8'10'377'0,"-1"9"-166"0,-17 10-135 16,-9 3 7-16,-10-1-21 15,-7-6-14-15,5-14-3 16,7-6 0-16,7-12-12 16,9-7-3-16,8-8-15 15,5 3-8-15,13 0-7 16,6 3 7-16,15 9 14 16,9 4 5-16,14 12 13 15,7 10-5-15,5 14-11 16,-1 6-4-16,-10-1-18 15,-2 1 64-15</inkml:trace>
  <inkml:trace contextRef="#ctx0" brushRef="#br0" timeOffset="123974.8788">19143 16694 370 0,'9'-13'195'15,"14"-19"0"-15,9-2 35 16,14 0 52-16,7 0-20 0,4 12-88 16,-2 15-46-16,-10 27-72 15,-7 16-30 1,-11 29-16-16,-4 11 3 0,-7 22 0 15,-5-1 2-15,-1-14-1 16,-2-10 1-16,-4-35 0 16,3-8 0-16,-7-23 37 15,-6-11 1-15,-11-18 1 16,-7-9-2-16,-11-15-41 16,0-9-5-16,-6-6-6 15,-1 4-9-15,4 25-20 16,-1 17-8-16,7 35-6 15,1 14 6-15,8 10 6 16,9 4-34-16,13-13-147 16</inkml:trace>
  <inkml:trace contextRef="#ctx0" brushRef="#br0" timeOffset="124283.5794">19581 16622 742 0,'33'-14'407'16,"42"-12"-81"-16,0 11-67 16,-10 23-105-16,-8 13-47 15,-19 21-52-15,-10 9-11 0,-9 15-5 16,-7 5 2-16,-6 1-12 16,-2-6-7-16,0-13-7 15,-2-16-1-15,5-17 1 16,0-10 11-16,-1-19-42 15,3-5-25-15,-7-15-45 16,-5-4-29-16,-6-3 27 16,-9 1 17-16,-6 16 20 15,-4 11 9-15,-19 22 2 16,-5 10 3-16,-5 13 20 16,0 3 3-16</inkml:trace>
  <inkml:trace contextRef="#ctx0" brushRef="#br0" timeOffset="124614.45">20555 16931 652 0,'-12'5'352'15,"-14"7"-44"-15,-4 6-98 16,-11 2-51-16,-1 1-44 0,-4-6-65 16,1-3-14-16,8-10-6 15,8-7-2-15,15-7-9 16,5-8-7-16,16-3-25 16,8 2-5-16,11 4-7 15,7 9 0-15,-2 9 4 16,-4 11 12-16,-1 16 9 15,-3 4 7-15,-7 3 10 16,-2 2-7-16,-4-8-59 16,-3-4-115-16</inkml:trace>
  <inkml:trace contextRef="#ctx0" brushRef="#br0" timeOffset="124737.9119">20443 16617 1330 0,'-1'-3'477'0,"1"0"-359"16,0 12-156-16</inkml:trace>
  <inkml:trace contextRef="#ctx0" brushRef="#br0" timeOffset="125198.1841">21302 16836 836 0,'6'21'368'16,"3"10"-178"-16,-5 15-114 15,-1 3-15-15,-8-12-25 16,-1-6-8-16,1-17 2 15,0-6 8-15,8-10 5 16,4-10-2-16,12-9-10 0,6-9-13 16,8-7-19-16,3 2 0 15,11 6 37-15,-5 6 19 16,1 14 34-16,-4 9 12 16,-16 17-19-16,-7 12-13 15,-16 12-23-15,-3 3-13 16,-10 0-56-16,2-2 211 15</inkml:trace>
  <inkml:trace contextRef="#ctx0" brushRef="#br0" timeOffset="126085.8148">1785 17786 508 0,'5'-5'207'0,"3"-2"-84"16,4 1-41-16,4 6 22 15,1 10 22-15,-5 7-10 16,-4 14-43-16,-3 1-19 15,-6-2-18-15,0-6-6 16,-2-14 2-16,3-7 0 16,8-19-6-16,4-11-3 15,12-14 10-15,3-2 17 16,6 6 48-16,-5 7 4 16,-4 20-26-16,-3 10-23 0,-13 12-45 15,2 8-3-15,-7 7 6 16,2-3 15-16,6-4-125 15,-1-3-156-15</inkml:trace>
  <inkml:trace contextRef="#ctx0" brushRef="#br0" timeOffset="126272.5732">2215 17694 1157 0,'1'0'466'0,"12"3"-269"15,6 7-100-15,19 14-60 16,12 11-3-16,8 13-21 16,0 5-2-16,-10 0 36 15,-13-6-81-15,-9-13-199 16,-4-9-153-16</inkml:trace>
  <inkml:trace contextRef="#ctx0" brushRef="#br0" timeOffset="126434.2806">2609 17656 1292 0,'-20'13'549'0,"-21"6"-288"15,-14 14-164-15,-5 9-22 16,-2 6-46-16,6-1-18 0,19-3-22 16,10-9-54-16,22-10-190 15,9-10-307-15</inkml:trace>
  <inkml:trace contextRef="#ctx0" brushRef="#br0" timeOffset="126710.5661">2748 17747 958 0,'-10'-1'435'0,"-12"-1"-210"15,1 3-62-15,1 10-83 16,6 2-45-16,12 10-44 16,4 4-10-16,14 3 4 15,4-1 4-15,9-8 27 16,2-7 17-16,-5-11 28 0,2-3 30 16,-15-11 41-16,-4 0-4 15,-11-4-14-15,-9-4-27 16,-6 0-60-16,-4-1-33 15,5 3-83-15</inkml:trace>
  <inkml:trace contextRef="#ctx0" brushRef="#br0" timeOffset="127145.1">3253 17700 775 0,'-17'-1'426'0,"-8"0"-88"15,-7 1-159-15,3 7-35 16,6 2-92-16,7 5-37 16,10 3-34-16,3 0-3 15,11 7 7-15,4-2 7 16,16-2 14-16,2 1 9 15,1-9 12-15,-3-1-1 16,-13-5 2-16,-7-5 20 16,-14-1 6-16,-4-4-2 15,-15-5-16-15,0 1-59 0,1-9-175 16</inkml:trace>
  <inkml:trace contextRef="#ctx0" brushRef="#br0" timeOffset="127299.6413">3351 17748 703 0,'18'4'349'0,"28"3"-111"15,4-3-72-15,0-4-66 16,-2-2-36-16,-15-7-32 16,-4-3 2-16,-18 2-78 15,-4-5-85-15</inkml:trace>
  <inkml:trace contextRef="#ctx0" brushRef="#br0" timeOffset="127424.1562">3477 17707 602 0,'-4'14'342'0,"-2"13"-33"0,5 2-84 16,8 0-79-16,3-1-35 16,3-4-60-16,2-3 23 15,1-11-500-15</inkml:trace>
  <inkml:trace contextRef="#ctx0" brushRef="#br0" timeOffset="127804.9549">4043 17777 1309 0,'-8'0'524'0,"-8"5"-360"15,-1 4-52-15,-16 5-67 16,-2 1-13-16,-5-5-7 15,-2-4-4-15,9-8-12 0,5-3-9 16,10-5-16-16,4-2-6 16,9-2-12-16,7 1-3 15,12 4-3-15,7 3 0 16,16 10 9-16,2 11 7 16,4 15 15-16,-4 8 6 15,-15 6 30-15,-7 0-50 16</inkml:trace>
  <inkml:trace contextRef="#ctx0" brushRef="#br0" timeOffset="127947.0424">3888 17483 1256 0,'0'-4'486'0,"-1"-4"-375"16,2 8-67-16,7 18-518 15</inkml:trace>
  <inkml:trace contextRef="#ctx0" brushRef="#br0" timeOffset="128560.8098">4306 17735 854 0,'-10'8'371'0,"-13"9"-139"15,2 9-105-15,11 12-46 16,7 4-4-16,17 4-41 16,8-4-14-16,15-14 1 15,5-7 2-15,4-23 10 16,-3-15 6-16,-4-26 0 16,-6-14 1-16,-5-9-2 15,-10 0 0-15,-18 2 6 16,-8 2 0-16,-22 6-5 15,-5 4-7-15,-12 18-15 16,-1 14-19-16,-1 23-21 16,9 16-9-16,19 15-7 15,14 6 10-15,20 2 13 16,10-5 5-16,19-5 4 16,5-3 0-16,0-7 0 15,5-4-15-15,-2-6-46 16,-3-6-3-16,-3-6 6 0,-9 0 19 15,-15-5 52 1,-10 0 10-16,-2 4 15 0,-8 1 4 16,5 11 12-16,3 8-3 15,0 19-20-15,7 8-6 16,-3 13-16-16,-1-1-3 16,-4-9 5-16,-3-4 0 0,-4-14-14 15,0-2-45-15,-2-11-166 16</inkml:trace>
  <inkml:trace contextRef="#ctx0" brushRef="#br0" timeOffset="128950.9413">4752 17868 830 0,'13'0'380'15,"9"3"-101"-15,8 4-240 16,6-1-1-16,-3 1-18 15,-3-2-6-15,-3-5-1 16,-10-3-30-16,-8-7-69 16,3-4-7-16,-11-2-1 15,0-1 30-15,-1 1 93 16,2 6 23-16,4 8 33 16,-4 5 15-16,6 13-7 0,-5 1-10 15,-3 7-27-15,1-3-13 16,-2-7-19-16,1-4-3 15,1-10 10-15,-1-4-1 16,5-12-5-16,5-6-3 16,1-7-19-16,8 0 0 15,-1 7 16-15,1 7 5 16,2 12 9-16,-4 5 2 16,-2 14 2-16,-2 7 3 15,-7 8 1-15,1 2-2 0,-1 0-17 16,0-8-10-16,5-9-492 15</inkml:trace>
  <inkml:trace contextRef="#ctx0" brushRef="#br0" timeOffset="129638.8111">6413 17687 828 0,'0'10'370'16,"-5"15"-167"-16,-4 6-9 15,-17 9-54-15,-4 0-35 0,-8-4-60 16,-2-8-8-16,1-17-1 16,0-9-3-16,3-19-31 15,8-8-26-15,13-9-42 16,11-4-12-16,13 5 13 15,8 2 17-15,12 12 17 16,1 8 13-16,5 15 18 16,-2 12 8-16,-2 12 17 15,0 5-1-15,-1 6-7 16,0-1-5-16,-4-5-2 16,-7-5 1-16,0-18 10 15,-3-8 5-15,0-11 5 16,0-9 3-16,-6-5-5 15,-5-6-3-15,-4-2-6 16,3-1-5-16,-3 6-13 16,1 5-3-16,3 12-11 15,-4 3-10-15,1 10-3 0,0 8 2 16,3 6 4-16,1 8 10 16,4 1 10-16,5 2 0 15,6-2 10-15,3-5 6 16,5-12 9-16,1-5 10 15,0-13 38-15,-4-11 19 16,-3-5 19-16,-4-3 2 16,-11 7-30-16,-6 5-20 15,-5 5-33-15,-6 7-46 0,-5 0-488 16</inkml:trace>
  <inkml:trace contextRef="#ctx0" brushRef="#br0" timeOffset="130262.1861">6898 17360 976 0,'7'-7'383'16,"16"-7"-266"-16,8 1-35 15,12 3-38-15,11 2-17 16,1 2-16-16,-5-1 0 15,-14 6 3-15,-13-1-2 16,-19 2-15-16,-7 2-3 0,-13 2-4 16,-5 0-1-16,-2 9 6 15,1 2-2-15,8 8-9 16,5 5-3-16,13 5 5 16,7 1 2-16,6 1 8 15,4-2 4-15,-5-10 2 16,1 2 2-16,-7-10 4 15,-7-2 2-15,-8-6 5 16,-2-2 1-16,-3 2-6 16,2-1-8-16,7 8-12 15,1 0-5-15,13 11-2 16,4 10 2-16,4 11 3 16,0 7 2-16,-11 7 9 15,-8-3 5-15,-15-2 12 16,-7-9 5-16,-7-19 8 15,-2-7 7-15,-2-20 4 16,0-13-2-16,7-10-13 0,2-6-12 16,18 6-17-1,2 12-5 1,1 0-57-16,4-30-56 0</inkml:trace>
  <inkml:trace contextRef="#ctx0" brushRef="#br0" timeOffset="130791.638">7416 17763 926 0,'2'-1'389'0,"6"2"-225"0,2 7-58 16,-3 16-42-16,1 5-18 15,-7 8-12-15,-2 1-4 16,-2-5-5-16,-1-10-2 16,6-14-7-16,1-8 2 15,6-18-7-15,4-7-4 0,7-11-2 16,4-2-6-1,1 9 3-15,3 5 5 0,-2 15 3 16,1 5 3 0,-2 10-1-16,-3 8-3 0,-5 7 0 15,-4 7-3-15,-7 2 4 16,-4-1 0-16,-4 0-10 16,-2-6-39-16,-5-10-211 15</inkml:trace>
  <inkml:trace contextRef="#ctx0" brushRef="#br0" timeOffset="130922.3797">7646 17639 1012 0,'1'-5'409'16,"0"-2"-256"-16,2 12-167 15,3 5-163-15</inkml:trace>
  <inkml:trace contextRef="#ctx0" brushRef="#br0" timeOffset="131240.2476">7869 17778 1162 0,'0'7'441'0,"1"13"-322"15,2 8-46-15,10 7-18 16,0 3-20-16,6-5-19 15,4-9-1-15,5-14 1 16,3-10 7-16,3-17 12 16,-3-10 3-16,-1-18 2 15,-5-1-3-15,-9-6-4 16,-8 2 0-16,-16 1-4 16,-9-3-1-16,-18-1-4 15,-4 2-5-15,2 12 1 16,4 9-9-16,12 29-24 15,9 11-5-15,9 11-14 16,9 6 4-16,16 1 24 16,5-3-37-16,15 2 3 15</inkml:trace>
  <inkml:trace contextRef="#ctx0" brushRef="#br0" timeOffset="131653.4278">8299 17785 1068 0,'10'4'423'0,"13"8"-295"16,-4 8-29-16,-7 8-36 15,2 1-19-15,-13-2-14 16,6-3-2-16,-1-7-4 16,-6-4-1-16,3-10 9 15,-3-4-3-15,3-20-11 16,4-5-8-16,5-6-17 15,9-4-1-15,1 10 1 16,4 4 1-16,0 10-1 16,-4 9-2-16,-7 12 5 0,-4 9 7 15,-6 14 7-15,-5 5 5 16,0 5-21-16,0 0-160 16</inkml:trace>
  <inkml:trace contextRef="#ctx0" brushRef="#br0" timeOffset="132119.4156">8743 17694 609 0,'6'15'321'16,"3"7"14"-16,1 14-281 16,3 8 7-16,-8-1-15 15,2 0-18-15,-3-8-9 16,-4-10 0-16,-3-8-19 15,1-5-38-15,-1-6-58 16,-2-6-19-16,5-13-72 16,2-8-43-16,11-16-23 15,2-1 17-15,9-3 164 16,-3 2 133-16,0 9 144 0,-3 4 36 16,-10 11-15-16,-7 8-48 15,-6 11-55-15,-6 6-29 16,4 9-59-16,3 5-8 15,0 4-15-15,11-2-9 16,6-1-3-16,8-3 3 16,13-10-83-16,-2-3-160 15</inkml:trace>
  <inkml:trace contextRef="#ctx0" brushRef="#br0" timeOffset="132448.9826">9364 17705 623 0,'-12'-7'356'0,"-11"-7"-36"16,-4 2-83-16,-6 5-84 15,6 5-54-15,1 4-82 16,8 1-23-16,11 8-24 16,5 3 0-16,12 3 9 15,6 4 5-15,7-5 15 16,-3-4 2-16,-4-3 6 15,-4-3 2-15,-9-4-1 16,-1 2-1-16,-11-1-4 16,-6 3-1-16,-10 4 0 15,-3 2-1-15,2 4 29 16,6 5 4-16,11 2 4 16,8 0 8-16,13 0-5 0,4-5-2 15,14-3 1-15,7-4-4 16,0-9-13-16,0-3-59 15</inkml:trace>
  <inkml:trace contextRef="#ctx0" brushRef="#br0" timeOffset="132832.5939">10471 17645 1002 0,'-7'-3'424'0,"-9"9"-250"0,3 14-88 16,7 30-70-16,6 17-9 15,12 24 5-15,3 2 2 16,5-9 4-16,0-10 4 15,-5-24-128-15</inkml:trace>
  <inkml:trace contextRef="#ctx0" brushRef="#br0" timeOffset="132993.2755">10473 17911 1085 0,'10'1'377'15,"8"3"-308"-15,17 0-80 16,10 0 7-16,13-4 3 16,4-2-71-16</inkml:trace>
  <inkml:trace contextRef="#ctx0" brushRef="#br0" timeOffset="133212.0278">10927 17833 646 0,'-7'-9'393'0,"-9"-5"-55"15,-1 2-140-15,-4 5-42 16,-3 5-72-16,4 2-22 16,0 7-42-16,2 2-13 15,8 7-10-15,-2 5-3 16,11 3 1-16,4 3 5 16,10-4 7-16,6 0 4 15,3-7 5-15,1-5 1 16,-2-7 12-16,-3-7-33 15,-5-9-150-15,0-7-150 0</inkml:trace>
  <inkml:trace contextRef="#ctx0" brushRef="#br0" timeOffset="133294.0649">10870 17678 592 0,'-3'-9'299'0,"0"-8"-106"16,2 5-95-16</inkml:trace>
  <inkml:trace contextRef="#ctx0" brushRef="#br0" timeOffset="133631.2212">10994 17718 878 0,'-6'-12'467'15,"-2"-9"-97"-15,15-6-243 16,12 2-27-16,15 0-22 15,5 6-9-15,5 15-11 16,-3 6-1-16,-5 25-46 0,-4 4-7 16,-8 16 3-16,-5 8 0 15,-1 2 1-15,-3-1 0 16,-4-13 1-16,2-9 0 16,-9-20 7-16,-2-6 12 15,-4-13-19-15,-1-8-7 16,-10-7-13-16,1-2-16 15,-8 4 11-15,-5 4-5 0,-6 16 3 16,-6 10 0-16,-6 15 10 16,7 2 8-16,12-2-9 15,9-7-78-15</inkml:trace>
  <inkml:trace contextRef="#ctx0" brushRef="#br0" timeOffset="133847.0557">11554 17751 966 0,'5'-6'482'0,"3"-1"-172"15,-2 8-109-15,-7 13-93 0,-4 10-39 16,-5 13-30-16,0 1-7 15,8 1-61-15,4-5-68 16</inkml:trace>
  <inkml:trace contextRef="#ctx0" brushRef="#br0" timeOffset="134161.4835">11867 17759 770 0,'6'0'352'0,"7"7"-104"15,7 4-102-15,10 12-17 16,2 5-6-16,-3 4-32 16,-4 5-13-16,-15-7-3 15,-10-5 2-15,-19-6-6 16,-7-8 4-16,-9-11-18 16,1-8-68-16</inkml:trace>
  <inkml:trace contextRef="#ctx0" brushRef="#br0" timeOffset="134679.9489">12939 17596 888 0,'12'-14'388'0,"16"-10"-193"15,12-2-29-15,17-3-36 16,1 8-25-16,3 10-46 16,-2 9-19-16,-7 16-29 15,-7 4-9-15,-19 7-7 16,-16 1 1-16,-27 6 4 16,-15 1 3-16,-12-3 11 0,5-2 0 15,12-8-7-15,15-2-8 16,16-6-2-16,8-1-3 15,15 1 1-15,3 6 5 16,6 6-2-16,0 4 1 16,-16 5 21-16,-12 3 15 15,-28-1 22-15,-12 0 6 0,-17-14-8 16,-3-7-8-16,1-21-14 16,1-8-6-16,11-4-51 15,11-3-62-15</inkml:trace>
  <inkml:trace contextRef="#ctx0" brushRef="#br0" timeOffset="135237.9668">14121 17865 618 0,'4'-6'338'16,"2"-8"-67"-16,-6-1-49 15,-2 0-64-15,-7-1-13 16,-12 0-14-16,-7-1-16 0,-9 4-33 16,0 4-31-1,7 8-50-15,6 2-13 0,5 11-14 16,2 2 0-16,8 6 3 16,7 3 4-16,8-1 10 15,4-1 4-15,11-6 11 16,3-4 4-16,5-12 9 15,2-7 2-15,-1-9-1 16,-2-8-1-16,-7-1-5 16,-3-3-3-16,-3-4 0 15,-3 0 1-15,-6-12 1 16,-5 0 2-16,-2 0-3 16,-3 4 5-16,-1 17 4 15,2 6-12-15,-9 24-12 16,6 6-8-16,2 19-11 15,1 8 10-15,8 11 13 16,-3 7 1-16,5 2 0 16,5 1 38-16,-5-2-327 15</inkml:trace>
  <inkml:trace contextRef="#ctx0" brushRef="#br0" timeOffset="135522.6">14298 17526 1096 0,'-3'14'392'0,"-6"15"-301"15,-2 9-33-15,2 13 31 16,-1 1-1-16,10 12-26 16,3-2-4-16,7-7-19 15,1-5-14-15,1-22-41 16,0-8-52-16</inkml:trace>
  <inkml:trace contextRef="#ctx0" brushRef="#br0" timeOffset="135862.2932">14216 17526 987 0,'12'-9'387'0,"25"-13"-224"0,7 4-47 16,14 10-15-16,6 5-22 15,-5 12-47-15,-10 7-14 0,-15 4-5 16,-13 3-4-16,-18 1-5 15,-10 0 2-15,-23-2 3 16,-1-1 1-16,-3-5-15 16,10-1-17-16,18-8-13 15,11-3-2-15,17-1 8 16,7-1 10-16,8 12 11 16,-4 6 11-16,-6 7 10 15,-12 3 17-15,-21 6 28 16,-12 0-1-16,-26 0 9 15,-8 1-11-15,-11-14-20 16,3-8 7-16,17-15-130 16,8-5-150-16</inkml:trace>
  <inkml:trace contextRef="#ctx0" brushRef="#br0" timeOffset="136212.4367">15119 17503 940 0,'0'-8'460'0,"-3"-10"-154"16,1 8-75-16,1 11-123 16,0 8-44-16,0 15-64 15,0 9-12-15,2 13 10 16,-1 3 0-16,1 1-48 15,-1 0-118-15</inkml:trace>
  <inkml:trace contextRef="#ctx0" brushRef="#br0" timeOffset="136403.2014">15098 18001 1357 0,'0'2'562'0,"0"-2"-376"16,3 0-46-16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3T09:33:51.9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2018 7631 964 0,'-5'1'393'0,"6"0"-260"16,7-1-43-16,18-3-36 16,13-1-6-16,19-3 6 15,11 2-6-15,15 3-21 16,2 2-5-16,-16 8-7 16,-13 4 1-16,-28 6-1 15,-15 8-1-15,-26 13 0 16,-15 11-3-16,-39 22-2 15,-14 7 0-15,-13 4-1 16,7-6 1-16,23-18-3 16,17-12 0-16,26-21-7 15,8-6 11-15,18-14 20 16,5-4 8-16,23-1 14 16,10 2-12-16,11 0-15 0,8 3-8 15,4 1-7-15,0-2-1 16,-4-2-68-16,-11-7-86 15</inkml:trace>
  <inkml:trace contextRef="#ctx0" brushRef="#br0" timeOffset="433.9678">2582 8105 951 0,'8'1'388'0,"6"3"-233"16,2 10-24-16,-5 10-15 16,0 2-2-16,-10 3-22 15,-4-3-12-15,-4-7-36 16,1-6-13-16,6-8-5 0,0-7-4 16,6-13-9-16,4-5-4 15,7-4-13-15,5 0-7 16,6 8-3-16,-1 4 2 15,-4 12 9-15,-1 6 7 16,-8 12 16-16,-4 7 2 16,-3 3-2-16,-4 0-4 15,-2-1-51-15,0-6-108 16</inkml:trace>
  <inkml:trace contextRef="#ctx0" brushRef="#br0" timeOffset="664.6776">2122 7974 960 0,'4'-7'391'0,"22"-5"-208"15,20 1-74-15,27-1-36 16,20 4-5-16,8 4-30 16,-1 3 9-16</inkml:trace>
  <inkml:trace contextRef="#ctx0" brushRef="#br0" timeOffset="1436.2017">2997 8091 767 0,'11'-1'363'16,"4"-3"-156"-16,13 2-101 15,5 0-13-15,1 0-39 16,0 1-7-16,-8 1-11 16,-7 0-4-16,-11 0-1 15,-4 1 6-15,-10-1-2 16,-8-3-3-16,-9 9-14 15,-3-2-11-15,-1 9-12 16,6 7-6-16,6-1-4 16,4 2-2-16,12 6 4 15,5-4 3-15,16-2-17 0,8-1-18 16,9-10-55-16,5 0-27 16,2-8 6-16,1-2 22 15,-2-7 57-15,-4-4 30 16,-5-8 47-16,-4-1 26 15,-18 1 58-15,-1 3 25 16,-15-3 17-16,-3 3-2 16,-13 0-25-16,-7 0-23 15,-3 7-51-15,-8 2-31 0,10 11-45 16,1 6-11-16,10 10-4 16,-3 5 5-16,20-2 9 15,7 1 5-15,12-6 6 16,14-4 3-16,-3-6 3 15,-1-6 2-15,-3-6 5 16,-8-5 2-16,-8-5 4 16,-2-1 1-16,-6 2 1 15,0 5 1-15,-5 3 1 16,-6 3-4-16,-1 7-9 16,2 1-5-16,6 4-9 15,7 5 0-15,7-4 4 16,4 2 4-16,5-1 3 15,0-4 3-15,-1-6 13 16,-4-2 7-16,-3-2 12 16,-6-4 7-16,-5-2-1 0,-1 1-21 15,-9-7-143-15,2-3-161 16</inkml:trace>
  <inkml:trace contextRef="#ctx0" brushRef="#br0" timeOffset="1546.265">3568 7980 925 0,'-1'-6'556'0,"-6"-6"-72"15,2 1-127-15,2 9-210 16,2 2-66-16,3 12-90 16,7 1-87-16</inkml:trace>
  <inkml:trace contextRef="#ctx0" brushRef="#br0" timeOffset="1785.9538">3711 8062 1457 0,'2'-10'600'0,"-1"-3"-377"16,3 8-77-16,4 15-79 16,0 13-32-16,1 16-22 15,-1 14-3-15,-3 21-7 16,-5 11 2-16,0 4 0 15,-2-4 0-15,-1-17-13 16,3-13-32-16,-2-15-86 0,8-10-61 16,5-17-443-16</inkml:trace>
  <inkml:trace contextRef="#ctx0" brushRef="#br0" timeOffset="1938.9634">3778 8385 997 0,'10'-8'411'0,"15"-7"-260"16,9 0-77-16,10 1-61 15,2 1 18-15,5 2-209 16</inkml:trace>
  <inkml:trace contextRef="#ctx0" brushRef="#br0" timeOffset="2260.7061">4339 8145 851 0,'-10'-6'474'0,"-15"-9"-91"16,-5 3-98-16,-3 4-138 15,0 3-53-15,8 10-88 16,4 6-22-16,11 6-24 16,5 2-4-16,17 0 22 15,4-2 6-15,10-4 13 0,2 0 6 16,-1-6 4-16,-2 0 2 15,-10-4 4-15,-7-2-3 16,-11-2-3-16,-9-1-1 16,-10-3-1-16,-3 2 5 15,1 4 6-15,0 3 4 16,7 5 0-16,2 3-1 16,8 6-4-16,6 3-5 15,11-3-2-15,8 3-2 16,18-10-2-16,5-3 6 0,13-10-71 15,3-7-69-15</inkml:trace>
  <inkml:trace contextRef="#ctx0" brushRef="#br0" timeOffset="2625.3794">4981 8099 743 0,'15'-4'420'0,"9"1"-33"15,21 1-246-15,8 1-33 16,7-4-54-16,1 0-20 0,-11 1-11 16,-8-2-9-16,-13 2-91 15,-9 0-66-15,-17-2-174 16,-8 4-66-16</inkml:trace>
  <inkml:trace contextRef="#ctx0" brushRef="#br0" timeOffset="2749.5747">5224 8079 575 0,'0'1'331'0,"-6"6"-38"16,-5 5-38-16,19 3-75 16,-7 6-36-16,1 3-68 15,10 2-22-15,-8 0-33 16,3-1-18-16,0-3-173 15</inkml:trace>
  <inkml:trace contextRef="#ctx0" brushRef="#br0" timeOffset="3016.1409">5612 8193 991 0,'-4'-5'498'0,"-4"-5"-184"15,-7 1-125-15,-5 0-47 16,-4 3-82-16,2 5-30 16,4 7-40-16,3 3-14 15,10 10-6-15,-1 0 1 16,11 1 10-16,4-2 3 16,4-4 9-16,6-4 5 0,0-8 26 15,2-2 15-15,-2-4 19 16,-6-4 6-16,-5-2-10 15,-2-4-11-15,-3-2-134 16</inkml:trace>
  <inkml:trace contextRef="#ctx0" brushRef="#br0" timeOffset="3745.6157">6217 7959 762 0,'-3'-49'396'16,"2"-36"-85"-16,17 10-177 15,14 15-5-15,15 27-25 16,2 14-12-16,0 28-32 16,-4 15-28-16,1 29-13 0,-2 16 0 15,-4 20-1-15,-8 5 0 16,-15 0-4-16,-3-4-1 16,-2-10-4-16,-3-11 1 15,8-24 1-15,0-16 3 16,-6-32 25-16,2-11-18 15,-20-19-78-15,-9-10-28 16,-14-6-33-16,-4-1 16 16,2 13 74-16,3 13 19 15,3 22 2-15,4 9-3 0,1 18-7 16,1 8 1-16,7 9 4 16,0 4 2-16,5-2 9 15,5-5 16-15,6-9-146 16,9-8-202-16</inkml:trace>
  <inkml:trace contextRef="#ctx0" brushRef="#br0" timeOffset="3987.1997">6977 8160 1158 0,'-13'-8'509'0,"-14"-8"-266"16,2 3-72-16,-2 6-106 16,5 7-39-16,0 11-46 0,6 7-10 15,13 9 3-15,3-1 5 16,18 1 9-16,1-6 8 16,2-9 8-16,-2-4 5 15,-2-8-34-15,-2-6-72 16</inkml:trace>
  <inkml:trace contextRef="#ctx0" brushRef="#br0" timeOffset="4325.022">6913 7918 893 0,'1'-1'401'0,"-1"1"-218"16,0 2-81-16,0-2-92 15,0 0-19-15,7 21 0 16,23 36 1-16,-6-17 4 15,5 2 3-15,4 11 1 16,3 3 1-16,2 8-8 16,-1 9 0-16,-14 2 2 15,-11-1 3-15,-26-10 23 16,-10-7 4-16,-13-12 5 16,1-5-2-16,3-12-1 15,4-11 5-15,14-19 6 16,2-15-4-16,17-18-12 15,7-7-10-15,11-13-4 16,7-5 15-16,11-12 24 0,4 1 10 16,3 2 6-16,-1 7-9 15,-11 22-19-15,-7 9-8 16,-17 20-122-16,-7 8-152 16</inkml:trace>
  <inkml:trace contextRef="#ctx0" brushRef="#br0" timeOffset="4580.1456">7436 8172 1208 0,'-5'-2'485'0,"-10"2"-336"16,3 10-69-16,10 7-76 15,1 6-19-15,11 2 0 16,6 0 10-16,8-7 11 15,7-5 16-15,5-10 45 16,-4-4 20-16,-6-12 40 16,-7-4 12-16,-10-5-18 15,-9 4-26-15,-22 0-48 16,-8 7-24-16,-8 5-31 16,2 5-72-16</inkml:trace>
  <inkml:trace contextRef="#ctx0" brushRef="#br0" timeOffset="5440.0076">8675 7672 894 0,'3'-4'398'16,"6"-2"-175"-16,19 6-138 15,6 3-30-15,16 8-11 0,2 0-6 16,4 3-13-16,-5-2-6 15,-11-5 1-15,-6-2 4 16,-21-5 11-16,-5-2 1 16,-13-5-13-16,-4-3-6 15,-8 1-14-15,-3-2-5 16,1 10-14-16,-1 6-5 16,2 12-11-16,2 12-4 0,4 12 12 15,4 10 4 1,2 7 13-16,2 0 5 0,2-3 5 15,-6-9 3-15,0-11 4 16,-5-7 1-16,-10-9 1 16,1-2 3-16,-14-7 1 15,2-2 0-15,5-4-4 16,6-3-5-16,15-1-11 16,7 0-1-16,15 0 8 15,9-1 4-15,14-3 9 16,3 1-2-16,3-1-5 15,-7 2-2-15,-4 3-51 16,-5 2-44-16,-6-1-101 16,0 2-36-16,-7-2 35 15,-2-2 44-15,-2-3 105 16,-1-6 36-16,0-4 62 16,0 0 24-16,5-4 53 15,1 1 32-15,-2 0 10 16,-2 5-9-16,-3 4-33 0,-1 7-30 15,-2 10-53-15,-3 5-14 16,0 8-20-16,-2 4-4 16,0 1-3-16,2 0-1 15,-1-6-2-15,3-4 0 16,3-6-6-16</inkml:trace>
  <inkml:trace contextRef="#ctx0" brushRef="#br0" timeOffset="5866.3048">8423 8478 970 0,'-10'0'391'16,"-6"4"-252"-16,11-1-62 15,22-1-37-15,19 0-12 0,41-2 23 16,19-3-9-16,35-1 5 16,17 0 5-16,11 0-23 15,-4-3-5 1,-16 0-49-16,-22 0-81 0</inkml:trace>
  <inkml:trace contextRef="#ctx0" brushRef="#br0" timeOffset="6412.827">8583 8719 683 0,'-1'0'301'0,"12"1"-125"15,16 3-89-15,10 0 6 16,23 1-6-16,-6-3-6 15,-10-2-28-15,-8-1-9 16,-15-2-1-16,-13-2 3 0,-8 2-7 16,-3 0-7-16,-10 1-17 15,2 1-9-15,-4 1-11 16,1 3-5-16,2 4-5 16,-1 6-2-16,3 2 3 15,0 6 1-15,5 7 1 16,2 5-2-16,9 11 3 15,3-2 3-15,3 3 6 16,-2-7 2-16,-4-7 5 16,-8-4 1-16,-10-6 5 15,-4-1-3-15,-13-4 31 16,-2-1 11-16,-5-4 3 16,2-3 6-16,13-2-36 15,9-2-17-15,14-1-6 16,9-3-3-16,12-2 2 15,6-2 4-15,8-2 0 16,2 4-1-16,4 2 18 16,-7 0-48-16,-1 0-229 0</inkml:trace>
  <inkml:trace contextRef="#ctx0" brushRef="#br0" timeOffset="6755.0167">8992 9151 1065 0,'0'-4'417'0,"4"-4"-308"16,8 1-46-16,10-1-44 16,-6 0 3-16,13 5 17 15,1 3 6-15,-6 5-1 16,7 9-3-16,-24 2-5 15,-7 6 0-15,-15 6-10 16,-12-3-4-16,-3 3-4 16,1-4-4-16,9-9-3 15,9-3-1-15,10-7-5 16,4-7-3-16,7-6 19 16,-3 2 11-16,18 0 13 15,4 4 2-15,1 3-16 16,8 0-13-16,-10 3-8 15,-3-1-8-15,-4-4-193 0</inkml:trace>
  <inkml:trace contextRef="#ctx0" brushRef="#br0" timeOffset="7689.2185">9823 8505 1250 0,'0'2'554'0,"0"0"-284"0,0 2-63 16,0-4-96-16,0 0-38 15,0 0-56-15,0 0-216 16</inkml:trace>
  <inkml:trace contextRef="#ctx0" brushRef="#br0" timeOffset="17696.6384">2021 9805 933 0,'5'6'341'16,"16"2"-255"-16,16-1-43 16,32-6-6-16,11-4-5 15,27-5-9-15,-6-1-50 16,-7 8-266-16</inkml:trace>
  <inkml:trace contextRef="#ctx0" brushRef="#br0" timeOffset="17893.3507">2074 10061 610 0,'-9'7'357'16,"-7"7"4"-16,25-4-214 16,17-2-5-16,36-8-36 15,14-4-21-15,29-2-44 16,-1 2-15-16,-16 4-12 15,-9 0-3-15,-31 4-129 16,-5 1-156-16</inkml:trace>
  <inkml:trace contextRef="#ctx0" brushRef="#br0" timeOffset="18062.3312">2065 10391 1000 0,'7'4'439'0,"13"4"-221"16,30-10-113-16,17-7-23 16,37-4-43-16,0-4-15 15,9 0-12-15,1 3-73 16,-3-1-417-16</inkml:trace>
  <inkml:trace contextRef="#ctx0" brushRef="#br0" timeOffset="18448.9956">3013 10093 816 0,'-18'-3'382'0,"-14"2"-154"15,-4 1-82-15,5 16-96 16,6 2-30-16,15 4-38 16,8 2-10-16,19-4 7 15,11-4 8-15,9-7 13 16,1-4-1-16,-9-4-8 0,-8-1 1 16,-21 0 2-16,0-1 6 15,-9 2 7-15,-10 3 6 16,-4 4 17-16,-6 4 14 15,3 6 11-15,5 1-5 16,18 1-17-16,5-3-12 16,16-6-6-16,10-1-1 15,3-8 2-15,1-3 10 16,-2-5-103-16,-12-5-150 16</inkml:trace>
  <inkml:trace contextRef="#ctx0" brushRef="#br0" timeOffset="18570.2191">2997 9960 755 0,'-3'-3'408'0,"1"2"-83"15,2 5-228-15,0-4-158 16,0 0-215-16</inkml:trace>
  <inkml:trace contextRef="#ctx0" brushRef="#br0" timeOffset="18843.2678">3144 10327 735 0,'7'11'371'0,"12"12"-121"15,4-6-75-15,4-9-63 0,0-4-20 16,-3-16-17-16,3-3-7 16,-9-11-21-16,2-2-12 15,-10-4-6-15,-10-3-1 16,-15 3-8-16,-8 3-9 15,-15 14-16-15,-4 8-9 16,7 17-10-16,0 8-2 16,12 11 0-16,8 5-4 15,14 12 17-15,5 5 5 0,11 7 8 16,4-1 8 0,2-8-5-16,1-7-9 0,3-8-239 15</inkml:trace>
  <inkml:trace contextRef="#ctx0" brushRef="#br0" timeOffset="19422.9853">3664 10282 840 0,'-6'-15'403'0,"-9"-16"-139"16,-1 8-56-16,-4 6-76 16,1 9-40-16,-1 9-65 0,-1 6-23 15,3 13-23-15,2 3-6 16,8 4-3-16,8 2 0 16,6-4 10-16,7-4 5 15,5-5 12-15,4-6 4 16,2-10 8-16,-3-2 2 15,-3-13 4-15,-3 0 0 16,-4-6-2-16,-4 0-2 0,-6 4-6 16,-4 2-4-16,-4 12-12 15,-1 3-5-15,1 11-8 16,2 5 0-16,5 3 7 16,7 6 4-16,12-5 7 15,8-2 4-15,3-9 5 16,1-7 4-16,-6-9 9 15,-5-5 2-15,-5-8 5 16,-4-3-1-16,0-7-3 16,-3-1-2-16,-2-3 27 15,-1 2 10-15,-2 10 25 16,-2 5 5-16,0 17-42 16,-1 9-13-16,1 19-33 15,0 10-7-15,4 22 5 16,3 5-1-16,-2 9 3 15,2 1 0-15,1-13 4 16,-2-6 1-16,1-15 3 16,1-6 0-16,-1-16-39 15,5-7-60-15</inkml:trace>
  <inkml:trace contextRef="#ctx0" brushRef="#br0" timeOffset="19576.9761">3912 10403 877 0,'9'-3'347'0,"15"-7"-219"15,5-1-95-15,15 6-99 16,5-2-227-16</inkml:trace>
  <inkml:trace contextRef="#ctx0" brushRef="#br0" timeOffset="19892.0836">4450 10182 1278 0,'-17'-4'522'0,"-13"-6"-338"16,-4 2-64-16,7 8-92 16,10 5-23-16,8 6-28 15,3 4-3-15,12 3 3 16,5-2 5-16,12-1 13 15,1-4 3-15,-2-3 6 16,-3-2 3-16,-15-6-7 0,-3 0-4 16,-12 1-10-16,-5-1-3 15,-7 4 6-15,-2 0 7 16,2 8 23-16,6 2 11 16,8 8 12-16,8 3 3 15,10-1-12-15,9 3-9 16,15-5-7-16,0-3-3 15,6-6-4-15,2-5-17 16,-1-10-550-16</inkml:trace>
  <inkml:trace contextRef="#ctx0" brushRef="#br0" timeOffset="20349.9469">5562 10466 656 0,'4'-11'375'0,"4"-11"-44"16,-6 1-119-16,-2-1-23 16,-7 1-53-16,-3 1-39 15,-10 2-52-15,-3 2-7 16,-6 0-4-16,0 3-6 0,2 9-20 15,3 8-24-15,9 14-24 16,-1 5 5-16,15 7 17 16,8 3 12-16,11-1 15 15,5-6 4-15,9-4 2 16,-6-6 1-16,-4-13 1 16,2-2 12-16,-8-10-113 15,0-4-166-15</inkml:trace>
  <inkml:trace contextRef="#ctx0" brushRef="#br0" timeOffset="20461.1017">5455 10160 897 0,'0'-3'359'0,"-2"-6"-241"16,8 3-69-16,13 8-258 15</inkml:trace>
  <inkml:trace contextRef="#ctx0" brushRef="#br0" timeOffset="20818.2407">5661 10226 946 0,'11'1'427'15,"14"-1"-213"-15,3 2-69 16,6-2-81-16,-3-1-26 0,-3-2-16 16,-4-2-2-1,-10 2 0-15,-6-2-1 0,-13 4-14 16,-6 2-3-16,-12 7-2 15,-4 5 3-15,1 9 10 16,-1 2 0-16,9 9-7 16,6 1-6-16,14 2-3 15,9 0 1-15,18-11 3 16,4-3 4-16,3-13 5 16,0-7 2-16,-9-9 5 15,-3-7 0-15,-4-10 3 16,-3-2-1-16,-7-3-2 15,0 2-2-15,-7 10 9 16,-2 4 17-16,-1 16 11 16,-2 8 5-16,0 15-11 15,1 3-20-15,0 5-15 16,5 4 18-16,9-8-180 16</inkml:trace>
  <inkml:trace contextRef="#ctx0" brushRef="#br0" timeOffset="21567.0184">7132 10104 915 0,'9'-3'397'0,"18"0"-170"0,12 3-73 16,23 0-36-16,0 0-23 15,0 0-50-15,-4-3-14 16,-10-3-10-16,-7-2 4 15,-12 1-46-15,-7 0-26 16,-13 3-65-16,-8 6-26 16,-8 1 3-16,-5 4 1 15,-11 2 28-15,-1-2 5 16,-3 2 27-16,-2-5 21 16,5-2 38-16,-2-2 24 0,11 0 46 15,5 2 21-15,4 9 31 16,3 3 2-16,1 11-15 15,-4 6-14-15,7 14-35 16,1 8-12-16,2 7-18 16,6 2-6-16,-5-5-1 15,-3-7 3-15,-4-13 4 16,-6-7 4-16,-11-11 8 16,-3-3 4-16,-10-7 0 15,-6-3-2-15,4-6-11 16,5-2-8-16,18-3-14 15,5-1-6-15,19 0-6 16,7 2 9-16,13 0 18 16,7 3 7-16,-3 1 6 15,3 4-8-15,-2-1-10 0,1-3 18 16,9 1-141-16</inkml:trace>
  <inkml:trace contextRef="#ctx0" brushRef="#br0" timeOffset="21858.232">7927 10378 633 0,'11'-1'401'0,"21"-2"27"15,7 3-191-15,10 0-98 16,4 1-41-16,-5 2-54 16,-4-3-14-16,-4 0-71 15,-9 0-63-15,-13-3-353 16</inkml:trace>
  <inkml:trace contextRef="#ctx0" brushRef="#br0" timeOffset="22031.4841">7984 10511 1026 0,'8'1'510'0,"8"-1"-180"16,14 0-157-16,10 0-44 15,12 0-70-15,1 0-21 16,-2 0-55-16,-5 0-66 0</inkml:trace>
  <inkml:trace contextRef="#ctx0" brushRef="#br0" timeOffset="22706.5204">8669 10518 1007 0,'-5'0'356'15,"-3"1"-277"-15,39 1-64 0,23-1 4 16,43 0 23-16,28-3 21 15,38-3 5-15,23-1-4 16,30-4-13-16,0 2-25 16,5 1 9-16,-17 0-2 15,-48 3 3-15,-20 4 4 16,-61 1-27-16,-20 1-37 16,-25 1-157-16</inkml:trace>
  <inkml:trace contextRef="#ctx0" brushRef="#br0" timeOffset="23223.0917">9192 9752 954 0,'-2'-6'468'0,"-2"-3"-154"16,2 6-112-16,2 13-106 16,-1 15-44-16,3 34-54 15,4 16-4-15,1 16 5 16,0 3 1-16,-1-17-29 16,-5-9-59-16,1-17-142 15,4-11-290-15</inkml:trace>
  <inkml:trace contextRef="#ctx0" brushRef="#br0" timeOffset="23510.1733">9018 9746 1123 0,'13'-9'461'15,"36"-8"-275"-15,18 6-54 16,13 13-54-16,7 8-18 16,-5 12-30-16,-10 4-7 15,-14 3-13-15,-13 2-7 16,-40-1 7-16,-16 1 3 16,-39 2 7-16,-10-3 7 15,1-5-7-15,0-6-3 0,17-9-8 16,7-4-2-16,12-6-103 15,9-1-46-15</inkml:trace>
  <inkml:trace contextRef="#ctx0" brushRef="#br0" timeOffset="25909.3071">9354 10776 961 0,'-5'11'400'0,"-3"11"-224"16,-9 20-106-16,-2 11-11 16,-6 11-27-16,-2 4-4 15,2-4-16-15,0-5-2 16,4-16 1-16,5-8 2 16,11-20 3-16,5-13 3 0,12-19-1 15,6-14 1-15,5-15 14 16,0-8 12-16,-1-11 21 15,-1-4 7-15,-3 0-1 16,-2 5-9-16,2 19-2 16,-6 11-7-16,-5 20-22 15,4 12-9-15,-7 12-24 16,4 11-6-16,6 20 1 16,1 9 2-16,10 11 3 15,4 2 1-15,5-5 1 16,6-5 2-16,-2-9-14 15,-2-6-21-15,-5-9-48 16,-8-6-37-16,-7-9-99 16,-3-2-86-16</inkml:trace>
  <inkml:trace contextRef="#ctx0" brushRef="#br0" timeOffset="26096.0677">9272 11118 691 0,'1'-2'451'0,"5"-3"15"15,14-2-226-15,13 6-52 16,23 1-66-16,10 0-29 0,2 0-51 16,-4 0-18-16</inkml:trace>
  <inkml:trace contextRef="#ctx0" brushRef="#br0" timeOffset="43261.2846">11009 10397 863 0,'9'0'334'0,"19"1"-223"15,10-1-33-15,17-3-24 16,4 0-16-16,1 1-71 15,-8-2-117-15</inkml:trace>
  <inkml:trace contextRef="#ctx0" brushRef="#br0" timeOffset="43422.405">11074 10520 958 0,'13'-4'464'0,"15"2"-183"16,18 2-148-16,7 2-24 16,5 5-71-16,-3-1-12 15</inkml:trace>
  <inkml:trace contextRef="#ctx0" brushRef="#br0" timeOffset="43829.8005">11881 10549 897 0,'3'0'321'0,"9"0"-230"15,31 1-68-15,23-5 7 16,47-1 44-16,31-7 2 16,56-11-3-16,23 5-10 15,39 0-33-15,-3 7-13 16,-27 11-9-16,-23 0 13 16,-60-1-202-16</inkml:trace>
  <inkml:trace contextRef="#ctx0" brushRef="#br0" timeOffset="44158.9048">12666 9688 1062 0,'2'-2'451'0,"2"2"-263"0,0 12-81 15,-4 17-76-15,-2 15-14 16,-5 28-5-16,2 7-1 15,3 5-3-15,3-6 1 16,6-18-24-16,0-9-64 16</inkml:trace>
  <inkml:trace contextRef="#ctx0" brushRef="#br0" timeOffset="44408.9666">12488 9762 1134 0,'9'-11'442'0,"18"-13"-290"15,10 3-47-15,16 6-25 16,8 8-19-16,16 14-38 16,2 9-8-16,-6 10-9 15,-8 2-6-15,-30 9-3 16,-24 0 5-16,-37 3 12 15,-16 1 9-15,-16-11 7 16,-4-8-2-16,13-12-60 16,8-5-79-16</inkml:trace>
  <inkml:trace contextRef="#ctx0" brushRef="#br0" timeOffset="45142.8791">12334 10778 1071 0,'0'0'438'0,"-4"6"-270"16,-5 7-45-16,-6 11-64 15,-5 9-13-15,-5 11-23 16,4 1-10-16,6-2-9 16,4-9-1-16,13-8-2 15,4-11 2-15,10-5 1 16,12-3 2-16,13-5 1 15,5 1-1-15,0-7-95 0,-6 1-86 16</inkml:trace>
  <inkml:trace contextRef="#ctx0" brushRef="#br0" timeOffset="45346.0578">12480 10780 923 0,'-2'0'433'16,"-5"-5"-208"-16,1 8-64 15,6 18-79-15,0 4-40 0,6 20-17 16,2 4-7-16,-5 5-6 16,1 0-2-16,-4-3-2 15,-1-2-1-15,-2-6 0 16,1-3-1-16,3-7 0 16,3-7 28-16,5-11-187 15</inkml:trace>
  <inkml:trace contextRef="#ctx0" brushRef="#br0" timeOffset="45805.4155">12698 11044 1167 0,'0'3'449'0,"0"6"-308"15,0 8-79-15,7 8-49 0,-6 3 2 16,3 3-6-16,0-1-2 16,-4-4 1-16,4-5 3 15,-6-10-7-15,2-3-6 16,0-11-22-16,-4-7-12 16,-2-10-2-16,1-6 4 15,5 0 16-15,-4-3 9 16,5 6 3-16,4-1-1 15,-2 2-8-15,9 8-1 0,1 1-2 16,4 9-2-16,6 4 8 16,0 0 3-16,3 4 8 15,1-1 3-15,-5-3 25 16,-3 1 3-16,-5 0 11 16,-1 1 0-16,-1 4-24 15,-6-3-4-15,9 6-16 16,-1 0-3-16,-6 5-1 15,5 4 1-15,-16 5 13 16,-1 2 8-16,-3 7 3 16,-3 2 1-16,7-4-9 15,6-3 22-15,9-11-193 16</inkml:trace>
  <inkml:trace contextRef="#ctx0" brushRef="#br0" timeOffset="46174.8746">13227 11056 905 0,'5'7'422'0,"3"3"-195"0,3 10-112 15,-1 6-43-15,-3 9-45 16,-3 4-6-16,-5-1-6 16,-2 0 0-16,-4-7-3 15,0-5-1-15,4-10 2 16,-1-7 13-16,6-16 8 16,2-8 27-16,2-15 50 15,6-11 7-15,3-7 2 16,2 2-26-16,9 7-54 15,4 6-21-15,4 14-13 16,4 3-4-16,0 15-6 16,0 3 23-16,-4 9-173 15,-7 5-67-15</inkml:trace>
  <inkml:trace contextRef="#ctx0" brushRef="#br0" timeOffset="46609.2492">13602 10772 829 0,'0'-11'438'16,"-2"-8"-124"-16,7 4-141 15,9 3-36-15,5 3-58 16,7 4-18-16,5 7-25 16,-1 6-15-16,-6 10-8 15,-6 0-2-15,-17 9 0 16,-3 4 1-16,-15 4 1 15,-4 2 0-15,-1-6 0 16,3-9 2-16,10-8-1 16,8-9 2-16,9-5-1 15,5-5 6-15,13-4 9 16,4-1 0-16,7-3-1 16,3 6-8-16,-6 5-12 0,-4 2-3 15,-14 2 16-15,-6 4-74 16</inkml:trace>
  <inkml:trace contextRef="#ctx0" brushRef="#br0" timeOffset="53366.8615">1860 11951 542 0,'5'-2'297'0,"4"2"-36"0,2 10-88 16,2 24-68-16,0 8 4 16,-2 18-22-16,-2 9-11 15,-3 9-39-15,-2 6-8 16,-1-9-11-16,-1-5 1 16,3-25 1-16,-4-17 2 15,1-18 23-15,-2-10 8 16,-4-18 5-16,-1-6 2 15,-5-27-22-15,1-11-8 16,-5-15-11-16,0-4-4 16,8 6-10-16,4 10-4 0,10 14-7 15,9 8-7-15,7 17-10 16,9 5-4-16,8 12 2 16,9 3 4-16,18 6 14 15,0-1 8-15,10-2-111 16,-1 3-121-16</inkml:trace>
  <inkml:trace contextRef="#ctx0" brushRef="#br0" timeOffset="53581.8535">2233 12359 591 0,'3'19'261'0,"-1"16"-129"15,0 9-54-15,0 1-17 16,-2-6-22-16,1-9-163 16</inkml:trace>
  <inkml:trace contextRef="#ctx0" brushRef="#br0" timeOffset="53833.7847">2697 12451 781 0,'-5'12'411'0,"-5"14"-88"16,-9 4-51-16,-4-1-72 16,-2-4-50-16,-3-10-70 15,5-6-22-15,0-10-25 16,1-1-5-16,6-10-20 15,-1-1-11-15,4-6-12 16,10 1-7-16,4 5-2 16,8 3-9-16,8 10 23 15,3 5 7-15,4 10 7 16,2 6 15-16,5 4-12 16,-2 0 2-16,3-2-73 15</inkml:trace>
  <inkml:trace contextRef="#ctx0" brushRef="#br0" timeOffset="54278.3752">3925 12355 586 0,'7'0'328'0,"8"13"-37"15,3 11-112-15,-1 18-62 16,-5 6-8-16,-5 2-14 16,-5-3-14-16,-1-10-24 15,2-7-12-15,-6-15-12 16,3-7 9-16,3-17 6 0,3-10 0 16,6-17-1-16,-3-7-14 15,3-12-1-15,0 1-4 16,18 1-12-16,8 4-9 15,19 19-21-15,1 9-5 16,-9 24-13-16,-8 12-62 16</inkml:trace>
  <inkml:trace contextRef="#ctx0" brushRef="#br0" timeOffset="54569.0553">4166 12761 777 0,'0'1'363'15,"4"-1"-124"-15,11-6-102 16,3-4-4-16,8-8-11 16,1-2-16-16,-3-3-26 15,0 1 0-15,-8 6 3 16,-5 4 1-16,-7 10-27 15,0 4-19-15,-4 16-36 16,1 5-15-16,0 13 9 16,1 3 2-16,2 0 6 15,3-2 3-15,3-8-45 16,0-6-58-16,5-12-207 16</inkml:trace>
  <inkml:trace contextRef="#ctx0" brushRef="#br0" timeOffset="54824.8952">4705 12495 1169 0,'7'-4'484'0,"16"-1"-299"16,9 2-72-16,16 1-66 16,4 1-18-16,-4 1-9 15,-2 0-2-15,-6-3-105 16,-3-1-132-16</inkml:trace>
  <inkml:trace contextRef="#ctx0" brushRef="#br0" timeOffset="54992.9145">4756 12603 799 0,'7'0'428'0,"16"0"-85"0,11 0-104 16,18 0-88-16,5 0-47 15,0 0-58-15,-1 0-20 16,-5 2-213-16</inkml:trace>
  <inkml:trace contextRef="#ctx0" brushRef="#br0" timeOffset="55475.4996">5473 12416 807 0,'-2'-25'414'16,"-1"-22"-110"-16,1 20-98 0,-4 8-30 16,5 15-69-16,-3 6-44 15,1 19-67-15,4 13-21 16,1 15 4-16,0 5 6 16,2 5 8-16,-2-6 4 15,0-7 6-15,-1-5 5 16,-6-12 8-16,3-6 6 15,-9-13 12-15,0-5 5 16,-1-9-2-16,-2-3-6 16,6-3-18-16,3-2-12 15,11 4-17-15,5 1-5 0,12 7-3 16,5 3 2-16,9 4 12 16,8 1 9-16,11-3-100 15,6-1-165-15</inkml:trace>
  <inkml:trace contextRef="#ctx0" brushRef="#br0" timeOffset="55761.0324">6019 12507 889 0,'-16'-23'423'15,"-9"-15"-166"-15,1 3-110 16,-5 1-42-16,-6 19-56 15,-5 12-28-15,-2 18-42 0,0 14-10 16,10 14 0-16,7 6 4 16,21 3 12-16,9-4 8 15,28-8 11-15,12-5 10 16,14-17 15-16,2-6 3 16,-4-18 42-16,-5-10 10 15,-21-16 41-15,-10-6 24 16,-28-1-43-16,-10-2-17 15,-17 3-95-15,3 7-94 16</inkml:trace>
  <inkml:trace contextRef="#ctx0" brushRef="#br0" timeOffset="56449.9345">6505 12590 758 0,'9'7'358'0,"4"4"-146"0,-2 10-90 16,-2-2-18-16,-9 3-39 15,-2 1-15-15,-4-6-19 16,3-2-5-16,3-9 4 16,0-6-8-16,7-11-8 15,0-8-3-15,7-10-14 16,6-2 1-16,1 4-4 15,9 3 12-15,-2 14 14 16,-2 5 8-16,-3 12 14 16,-7 8-10-16,-7 7-7 15,-7 3-5-15,-7 0-4 16,-2-2-1-16,3-6-1 16,1-3-3-16,9-13 0 15,5-7 2-15,5-12 1 16,2-4 1-16,6-1-5 0,-2-1-2 15,-1 7-1-15,2 4 2 16,-11 9 7-16,0 7 4 16,-1 13 2-16,-7 3 0 15,0 6-4-15,0-1-2 16,-4-3-12-16,0-3 126 16</inkml:trace>
  <inkml:trace contextRef="#ctx0" brushRef="#br0" timeOffset="56816.3855">7870 12750 903 0,'-7'24'473'0,"-3"18"-170"15,-18 11-128-15,-7 1-37 16,2-10-140-16</inkml:trace>
  <inkml:trace contextRef="#ctx0" brushRef="#br0" timeOffset="57467.2872">8583 12325 711 0,'7'-1'350'16,"22"-2"-60"-16,13 3-198 16,19-1-43-16,10-1-4 15,3 1-14-15,-8 1-9 0,-11 4-8 16,-15 0 1 0,-23 3-42-16,-8-1-13 0,-18-1-23 15,-6-1-12-15,-8-1 41 16,-2-3 11-16,0-5 25 15,3-2 13-15,5 1 17 16,4 5 2-16,3 11 9 16,2 11-2-16,8 20-14 15,0 2-4-15,3 12-14 16,4 1-3-16,-7-1-4 16,0 3 1-16,-6-5 4 15,-4-1 2-15,-7-7 6 16,-3 0 3-16,-11-13 4 15,-7-4 2-15,0-18 9 16,2-11 0-16,16-16-6 16,11-6-10-16,22-5-10 15,12 3 10-15,13 6 9 16,7 8 6-16,1 10-4 0,3 2-13 16,-2 8-42-16,-3 0-70 15</inkml:trace>
  <inkml:trace contextRef="#ctx0" brushRef="#br0" timeOffset="57736.2689">9102 13004 963 0,'-1'-2'435'15,"0"-3"-215"-15,4-4-111 16,5-3-32-16,5-6-39 15,1-4-3-15,-1-3-8 16,-3 3 15-16,-1 2 24 16,-4 7 10-16,-4 13-11 15,-1 5-16-15,0 18-32 16,0 12-17-16,0 7 5 16,0 0-1-16,5-4 2 15,-1-7-11-15,9-5-143 16,3-9-410-16</inkml:trace>
  <inkml:trace contextRef="#ctx0" brushRef="#br0" timeOffset="57966.8913">9558 12592 1346 0,'15'0'500'0,"23"0"-406"15,7 0-29-15,6 3-34 16,3-2-13-16,-7-3-17 16,-3 2-64-16</inkml:trace>
  <inkml:trace contextRef="#ctx0" brushRef="#br0" timeOffset="58146.5151">9583 12725 1238 0,'10'0'493'0,"19"2"-338"16,12 0-25-16,12 0-53 15,3 0-25-15,4 2-40 0,2-4-32 16</inkml:trace>
  <inkml:trace contextRef="#ctx0" brushRef="#br0" timeOffset="58680.8031">10278 12702 639 0,'21'-1'280'0,"15"-6"-56"0,55-1-229 15,29-1 27-15,58-4 76 16,28-1 25-1,37 3 15-15,8-1-16 0,12 1-59 16,-15-1-22-16,-36 1-9 16,-21-1-42-16,-65 5-110 15,-27 0-72-15</inkml:trace>
  <inkml:trace contextRef="#ctx0" brushRef="#br0" timeOffset="58999.2549">11101 11847 707 0,'7'16'301'15,"8"28"-166"-15,-1 11-2 16,-2 10-17-16,-6 4-11 16,-4-6-27-16,-6-6-8 0,-6-6-20 15,-4-10-10-15,-2-9-74 16,3-5-171-16</inkml:trace>
  <inkml:trace contextRef="#ctx0" brushRef="#br0" timeOffset="59240.1536">10915 11890 775 0,'26'-19'343'16,"22"-12"-157"-16,26 13-82 16,6 7-3-16,10 23-35 15,0 8-16-15,-25 18-39 16,-13 4-5-16,-51-2 26 16,-25 4 10-16,-33-8 13 0,-8 1 0 15,3-8-26-15,8-12-54 16</inkml:trace>
  <inkml:trace contextRef="#ctx0" brushRef="#br0" timeOffset="60005.0152">10621 12956 793 0,'-4'2'315'0,"-6"10"-189"16,-6 6-45-16,-12 12-16 16,8-2-1-1,10-14-23-15,1 0-10 0,-18 42-27 16,13-3-3-16,27-13 22 0,25-26 8 16,15-9 9-16,5-4 1 15,-8-3-18-15,-5-2-16 16,-16 0-78-16,-8-3-67 15</inkml:trace>
  <inkml:trace contextRef="#ctx0" brushRef="#br0" timeOffset="60183.0142">10773 12997 723 0,'1'3'393'0,"-1"3"-36"0,5 11-238 16,-1 8-49-16,-4 16-12 15,5 5-7-15,-5 10-18 16,-5 1-5-16,5 3-8 16,-1-3-6-16,4-12-68 15,8-8-133-15</inkml:trace>
  <inkml:trace contextRef="#ctx0" brushRef="#br0" timeOffset="60566.3542">11053 13210 762 0,'0'6'374'0,"0"5"-49"15,0 17-252-15,2 5-4 16,-1 5-13-16,3 1-12 15,-2-8-21-15,-2-4-2 0,0-11 3 16,-2-7 9 0,-4-10 10-16,-1-7 0 0,-1-12-6 15,1-5-11-15,1-12-14 16,4-2-6-16,7 1-10 16,6 2-7-16,17 8-5 15,5 5 0-15,9 11 2 16,-4 4 8-16,-5 11 6 15,-6 8 7-15,-12 13 17 16,-5 3 0-16,-8 14 5 16,-2 1-3-16,0-4-6 15,2 0 0-15,3-11-67 16,2-4-118-16</inkml:trace>
  <inkml:trace contextRef="#ctx0" brushRef="#br0" timeOffset="60777.1574">11552 13324 1489 0,'0'1'573'15,"-1"-1"-440"-15,1 0-45 0,0 0-102 16,0 0-79-16</inkml:trace>
  <inkml:trace contextRef="#ctx0" brushRef="#br0" timeOffset="61060.9273">11762 13244 779 0,'0'-25'436'16,"0"-18"-88"-16,8 5-156 16,3 1-45-16,-2 16-29 15,2 3-13-15,-9 11-33 16,3 7-21-16,0 9-47 15,-3 11-17-15,-2 8 2 16,2 8 5-16,-2 14 3 0,0 5 2 16,6 15 6-16,-3-5 3 15,6-9-49-15,2-9-70 16</inkml:trace>
  <inkml:trace contextRef="#ctx0" brushRef="#br0" timeOffset="61380.3179">12194 13176 1041 0,'-8'-15'470'0,"-13"-14"-229"15,-1 3-52-15,-5 17-108 16,-5 6-33-16,-4 18-43 15,-3 9-12-15,9 13-7 16,10 5-4-16,18 6 3 16,13 1 4-16,25-8 13 15,6-4 8-15,8-16 13 16,-1-12 20-16,-11-16 36 16,-7-10 9-16,-14-15 12 15,-7-4-11-15,-11-6-38 16,-2 1-11-16,-7 5-52 0,1 4-69 15,7 15-440-15</inkml:trace>
  <inkml:trace contextRef="#ctx0" brushRef="#br0" timeOffset="61740.3264">12597 13178 948 0,'-13'-12'491'16,"-10"-9"-159"-16,-6 4-166 16,0 7-56-16,0 14-85 15,-2 2-25-15,7 16-21 16,2 3-4-16,8 10 2 15,9 8 5-15,13 2 8 16,9 1 6-16,16-10 16 16,9-7 5-16,7-16 16 15,-2-12 23-15,-12-15 26 16,-1-10 22-16,-16-17 31 0,-4-2-8 16,-16-2-32-1,-10 0-27-15,-17 12-50 0,-3 8-25 16,-1 10 59-16</inkml:trace>
  <inkml:trace contextRef="#ctx0" brushRef="#br0" timeOffset="63865.6592">3869 14264 797 0,'0'0'361'16,"2"7"-165"-16,1 12-74 15,2 21-80-15,5 15 5 16,0 11-3-16,-2-1-3 0,0-13-10 15,1-10-4-15,-5-17-1 16,1-9 4-16,2-19 23 16,1-9 4-16,1-17 14 15,6-6 1-15,0-11-20 16,1-8-3-16,9 0-18 16,7 4-11-16,13 17-15 15,0 12-5-15,3 21-19 16,-7 7-66-16</inkml:trace>
  <inkml:trace contextRef="#ctx0" brushRef="#br0" timeOffset="64179.2966">4183 14727 815 0,'0'-9'386'0,"0"-6"-146"16,11-2-144-16,11-2-28 15,12 3-30-15,3 5-6 16,0 10-7-16,-7 5-4 16,-17 13-3-16,-8 5 8 15,-21 9 4-15,-6 6 0 16,-3 3-4-16,-1-2-11 0,17-6-9 15,7-7-2-15,18-16-1 16,6-6-1 0,13-6 2-16,1-2 1 0,-2 0-10 15,-3-2-56-15</inkml:trace>
  <inkml:trace contextRef="#ctx0" brushRef="#br0" timeOffset="64400.1543">4732 14441 1011 0,'7'0'422'0,"12"1"-219"0,16 5-96 16,10 2-57-16,5-1-8 15,-2-2-23-15,-3-1-22 16,-8-6-194-16</inkml:trace>
  <inkml:trace contextRef="#ctx0" brushRef="#br0" timeOffset="64563.912">4793 14618 977 0,'8'0'417'0,"18"0"-229"16,10 2-70-16,4-2-47 15,5 2-28-15,3 1-70 16</inkml:trace>
  <inkml:trace contextRef="#ctx0" brushRef="#br0" timeOffset="65211.4981">5534 14607 710 0,'-16'-9'316'0,"-17"-19"-146"16,6-2-46-16,13-13-50 16,13-2-29-16,15 5-32 15,3 3 13-15,17 16 14 0,1 11 8 16,9 22 3-16,8 12-17 16,-16 17-10-16,-15 11 0 15,-34 5 7-15,-17-2 0 16,-17 0 1-16,2-7-5 15,16-15-9-15,8-5-4 16,20-20-5-16,6-6 1 16,15-8-6-16,8-2 1 15,8 0-1-15,5 1-1 0,3 6 1 16,1 1 0-16,1 0-43 16,1-1-86-16</inkml:trace>
  <inkml:trace contextRef="#ctx0" brushRef="#br0" timeOffset="65468.1905">6055 14404 961 0,'-22'-10'442'16,"-15"-9"-208"-16,4 18-139 16,4 9-52-16,4 22-56 15,1 6-10-15,7 11-4 16,7 6 3-16,18-3 8 15,11-1 2-15,12-12 5 16,7-10 4-16,2-17 26 16,5-8 31-16,-2-13 76 0,-8-10 25 15,-10-10-2 1,-10-7-20-16,-18-4-70 0,-6 1-18 16,-12-2-120-16,-3 6-68 15</inkml:trace>
  <inkml:trace contextRef="#ctx0" brushRef="#br0" timeOffset="65931.8573">6509 14554 697 0,'7'8'308'0,"8"9"-153"16,3 5-36-16,-7 2-6 15,1 2-28-15,-10-4-15 16,-2-4-1-16,-1-9-7 16,-3-4 6-16,3-11-11 15,4-4-8-15,5-12-18 16,4-5-20-16,9 2-13 15,3 0-4-15,4 5-2 16,1 8-2-16,-2 8 3 16,-5 5 3-16,-8 10 4 0,-3 4 3 15,-10 6 3-15,-2-3 1 16,-1 1 2-16,-2-5 2 16,5-7 3-16,6-6-4 15,7-8 0-15,6-4-1 16,5-12-4-16,5 1 2 15,0 1-4-15,-3 4-3 16,0 13 3-16,-9 5-1 0,-6 13 2 16,-8 5 2-16,-5 7 17 15,-7 5-26-15</inkml:trace>
  <inkml:trace contextRef="#ctx0" brushRef="#br0" timeOffset="66195.9874">7689 14768 742 0,'4'9'390'0,"1"21"-96"0,-5 5-76 15,-18 12-84-15,-7 1-10 16,-1-7-115-16</inkml:trace>
  <inkml:trace contextRef="#ctx0" brushRef="#br0" timeOffset="66813.7747">8482 14319 781 0,'7'-6'376'16,"16"-2"-91"-16,10 2-175 16,27 6-66-16,7-1 1 15,7 4-17-15,-1 1-8 16,-20 2-3-16,-12-3-1 16,-20-1-22-16,-13 2-12 15,-20-3-18-15,-7 1-5 0,-11 1 18 16,-1 0 7-1,7 6 3-15,0 6-1 0,7 17-10 16,5 9-5-16,3 12 11 16,8 5 3-1,7 0 13-15,6 0 5 0,-4-4 2 16,-4 0 3-16,-8-8 6 16,-11 1 3-16,-10-12 8 15,-2-7 2-15,-5-18 11 16,-1-12 0-16,16-14-9 15,11-5-8-15,22-2 0 16,12 3 3-16,10 2 13 16,1 3 5-16,-3 8-18 15,1 4-8-15,-1 5-10 16,-1 4-55-16</inkml:trace>
  <inkml:trace contextRef="#ctx0" brushRef="#br0" timeOffset="67083.2151">9037 14886 1048 0,'0'-4'420'15,"8"-6"-288"-15,8-3-14 16,15 2-47-16,6 0-2 0,3 11-2 16,-1 8-14-16,-17 9-24 15,-9 5-2 1,-20 8 17-16,-16-1 8 0,-11 12 4 15,-5-3-7-15,6-7-32 16,7-4-7-16,15-14-4 16,12-7 0-16,18-6 1 15,4-1 0-15,9-4-1 16,-2 5 12-16,0 0-101 16,0 0-33-16</inkml:trace>
  <inkml:trace contextRef="#ctx0" brushRef="#br0" timeOffset="67405.3651">9801 14689 973 0,'9'-4'389'0,"18"-2"-245"16,14 2-37-16,12 0-25 15,6 1-31-15,0-1-36 16,-9 3-56-16</inkml:trace>
  <inkml:trace contextRef="#ctx0" brushRef="#br0" timeOffset="67555.52">9820 14792 917 0,'9'0'457'16,"4"0"-156"-16,21 3-132 16,17-6-22-16,14 3-74 15,11-2-21-15,-5 2-122 0</inkml:trace>
  <inkml:trace contextRef="#ctx0" brushRef="#br0" timeOffset="67911.9982">10667 14828 916 0,'3'1'306'0,"13"1"-281"15,12 1-42-15,33-1 14 16,20-1 15-16,42-1 64 16,18 0 15-16,35 3 8 15,7-1-9-15,13-5-55 16,11-5-13-16,-10-14-6 15,-1-5-1-15,-23-4-3 16,-21 4-1-16,-29 10-50 16,-25 3-50-16,-39 13-189 15</inkml:trace>
  <inkml:trace contextRef="#ctx0" brushRef="#br0" timeOffset="68190.9381">11381 14094 949 0,'-3'-6'429'0,"-7"-1"-235"15,3 11-81-15,-1 26-61 16,0 16-31-16,6 29 15 16,2 15 0-16,7 6-7 15,3-2 2-15,-2-18-11 16,-1-16-55-16</inkml:trace>
  <inkml:trace contextRef="#ctx0" brushRef="#br0" timeOffset="68426.0413">11225 14103 969 0,'13'-11'418'16,"27"-13"-213"-16,8 6-74 16,21 15-53-16,6 4-16 15,2 14-22-15,-6 4-20 16,-23 9-19-16,-17 2-1 15,-38 1 8-15,-24 1 4 16,-38 1 5-16,-10-2 4 0,-4-1-2 16,6-6-53-16,35-7-462 15</inkml:trace>
  <inkml:trace contextRef="#ctx0" brushRef="#br0" timeOffset="68861.4637">10865 15103 659 0,'-3'-2'345'0,"-6"7"-83"15,-2 4-113-15,-1 14-85 16,0 5-5-16,0 5-10 16,12 4-17-16,9-1-18 15,9-5 0-15,13-5 3 16,2-7 2-16,5-6 5 16,1-5 2-16,-6-10-46 15,-4-9-61-15,-8-8-218 16</inkml:trace>
  <inkml:trace contextRef="#ctx0" brushRef="#br0" timeOffset="69004.9491">11064 15143 565 0,'-4'1'315'0,"-8"8"-62"16,3 6-70-16,4 12-82 16,3 7-33-16,4 11-31 15,7 5-14-15,1 5-7 16,3-1 1-16,0-5 13 0,0-6-61 15</inkml:trace>
  <inkml:trace contextRef="#ctx0" brushRef="#br0" timeOffset="69334.8827">11312 15446 585 0,'0'13'305'0,"0"10"-100"0,-3-2-65 16,-4-4-21-16,1-3-39 15,2-4-16-15,0-5-5 16,2-6-3-16,-3-11-13 16,4-8-4-16,0-11-17 15,1-4-5-15,6-3-4 16,-3 1-1-16,14 8 6 15,10 5 8-15,4 10 15 16,8 6 8-16,-3 10 2 16,-6 6-5-16,-6 13-16 15,-5 8-8-15,-9 6-9 16,-1 6-2-16,-9-1 5 16,0-4-18-16,0-8-138 0</inkml:trace>
  <inkml:trace contextRef="#ctx0" brushRef="#br0" timeOffset="69825.4037">11758 15398 885 0,'-1'-1'409'16,"1"-2"-149"-16,4 3-195 0</inkml:trace>
  <inkml:trace contextRef="#ctx0" brushRef="#br0" timeOffset="71078.3608">12007 15166 926 0,'2'0'367'15,"0"3"-234"-15,0 11-56 16,1 7-53-16,-3 6 5 0,0 4-9 15,0-1-5-15,5-4-5 16,7-2 0-16,19-9 2 16,9-3 0-16,11-9 0 15,1-3-6-15,-6-5-122 16,-4-7-147-16</inkml:trace>
  <inkml:trace contextRef="#ctx0" brushRef="#br0" timeOffset="71228.0107">12252 15202 431 0,'-7'-4'293'16,"-5"-4"-17"-16,2 12-119 16,4 6-36-16,5 12-39 15,-2 6 4-15,6 11-14 16,3 2-6-16,3 7-23 16,1-1-13-16,4-9 19 15,-2-5-53-15</inkml:trace>
  <inkml:trace contextRef="#ctx0" brushRef="#br0" timeOffset="71534.4933">12586 15198 1062 0,'-17'-9'430'0,"-20"-4"-293"15,0 8-44-15,1 13-71 16,6 12-27-16,7 13-20 16,7 8-1-16,16 13 6 15,9 1 8-15,19-6 8 16,10-6 4-16,12-20 4 16,6-9 5-16,-5-20 43 15,-7-13 45-15,-25-15 56 16,-8-10 12-16,-19-5-22 15,-10 1-42-15,-16 13-67 16,-9 6-18-16,2 21-63 16,3 9-66-16</inkml:trace>
  <inkml:trace contextRef="#ctx0" brushRef="#br0" timeOffset="71884.3253">12904 15222 872 0,'-11'-8'424'0,"-17"-5"-161"15,-1 2-91-15,2 10-98 16,-1 7-42-16,10 15-45 15,3 6-7-15,9 15 2 16,8 5 3-16,12 7 12 16,7-4 0-16,13-11 4 15,7-11 4-15,7-21 26 16,2-9 37-16,-7-20 63 16,-4-7 42-16,-21-15 34 15,-12-2-16-15,-18-7-52 16,-9 4-48-16,-11 9-51 15,2 3-58-15,9 21-110 16</inkml:trace>
  <inkml:trace contextRef="#ctx0" brushRef="#br0" timeOffset="78403.0593">14417 7866 401 0,'-2'6'152'0,"-5"15"-97"16,0 13-22-16,-1 26-12 15,1 10 11-15,3 21 29 16,4 20 12-16,11 30 17 16,5 18 9-16,8 44-31 15,6 0-22-15,-6 49-29 16,3 14-11-16,-4 9-5 16,-4 11 0-16,8-31 2 15,1-14-1-15,21-34 4 16,10-25 2-16,17-46 8 15,7-23 3-15,-5-44 5 16,-8-17 1-16,-29-28 19 16,-14-11 16-16,-22-13 24 15,-13 0-8-15,-8 8-38 0,-5 10-27 16,-7 20-42-16,5 11-2 16,1 24 5-16,4 12 0 15,0 30 9-15,1 13 4 16,-1 16 8-16,2 9 7 15,4 13 4-15,-3 3 1 16,-4 31-2-16,-6 8-1 16,-8 27-2-16,2 10 0 0,-1 10 19 15,4 3 5-15,10-5 6 16,6 1 2-16,9-11-18 16,3-6-1-16,3-29-2 15,-3-9 1-15,-3-40 32 16,-7-14 7-16,-12-29 13 15,-11-14 3-15,-12-21-26 16,-2-13-17-16,1-27-224 16</inkml:trace>
  <inkml:trace contextRef="#ctx0" brushRef="#br0" timeOffset="78962.2568">15318 11360 865 0,'26'-3'324'16,"40"-6"-240"-16,11 3-6 15,13 2-15-15,-3 2-18 16,-9 6-39-16,-12 0-54 16,-14 1-319-16</inkml:trace>
  <inkml:trace contextRef="#ctx0" brushRef="#br0" timeOffset="79324.8986">15345 11494 412 0,'0'-1'272'0,"8"-3"11"16,13 0-119-16,21 2-85 15,13-1-5-15,12 2-5 16,1 1-18-16,2-1-21 16,-6-3-7-16,-9 0-7 15,-6-2 1-15,-15-3-3 16,-7-1-10-16,-9-5-12 16,-8-4-4-16,-10-7 2 15,-2-2 10-15,-6 1 8 0,3 4-2 16,5 11-5-1,7 8 5-15,11 16 12 0,4 8 10 16,4 16 17-16,-3 5 14 16,-15 2 27-16,-12-3 15 15,-14-13 1-15,-4-4-16 16,-3-11-39-16,3-3-105 16</inkml:trace>
  <inkml:trace contextRef="#ctx0" brushRef="#br0" timeOffset="80513.243">16313 7464 698 0,'6'3'281'0,"15"1"-136"16,12 1-17-16,31 1 18 15,8 0-12-15,16-2-52 16,-2-1-23-16,-17-8-29 0,-10-2-4 16,-26-2 1-16,-14-2 4 15,-18 1-27-15,-7 2-15 16,-15 1-28-16,-7-1-16 15,-4 7 14-15,-4-1 8 16,4 3 17-16,6 7 5 16,12 2-1-16,2 7-3 15,9 6-7-15,0 2-2 16,6 10 1-16,2 1 2 16,0 8 9-16,-2 0 4 0,-8 2 8 15,-6-2 4-15,0-7 5 16,-7-1 3-16,-5-13-2 15,1-4-9-15,-3-10-2 16,2-7-3-16,9-10-3 16,7-4 4-16,13-5-12 15,9 3 4-15,17 5 12 16,1 3 5-16,6 6 10 16,1 2-4-16,0 5-9 15,3 0 2-15,-4-2 3 16,-4-4-8-16,-12-3-53 15,-5-3-26-15,-7-4-33 16,-2-3 10-16,-4-4 58 16,-3 0 44-16,0-3 76 15,-1 3 25-15,1 7 53 0,-1 3-3 16,-1 6-51 0,0 6-19-16,0-6-56 0,0 9-14 15,2 21 4-15,7 31-5 16,-1-28-4-16,4-6 1 15,-5-7-34-15,1-4-77 16</inkml:trace>
  <inkml:trace contextRef="#ctx0" brushRef="#br0" timeOffset="80757.0733">16241 8107 917 0,'21'-3'366'16,"14"-1"-212"-16,39 1-83 16,17-3 12-16,33-2 3 15,12-1-15-15,13-4-24 16,5 1-10-16,-4-4-41 15,-6 6-40-15,-30-4-159 16</inkml:trace>
  <inkml:trace contextRef="#ctx0" brushRef="#br0" timeOffset="81311.8406">16440 8321 961 0,'15'-3'369'0,"24"-4"-253"15,9-1-16-15,13 1-24 16,0 1-18-16,-8 4-35 16,-7 2-7-16,-19 2-2 15,-11-1-4-15,-16 1-1 16,-10 0-3-16,-9-2-15 16,-5 1 0-16,-7-2-1 15,4 1-2-15,7 1 1 16,4 4-4-16,15 8-13 15,0 7-5-15,7 16 3 0,1 2 3 16,4 9 11-16,2-2 6 16,-7-7 9-16,2 0 3 15,-12-6 14-15,-4-6 6 16,-8-4 14-16,-6-6 2 16,-2-7 2-16,0-3-4 15,5-6-14-15,7 0-7 16,6-1-14-16,0-4-1 15,18 2 0-15,4-3 1 16,11 2 5-16,13-1-2 0,-4 2-2 16,6 1 0-16,2-1-46 15,2 1-56-15,-2-1-335 16</inkml:trace>
  <inkml:trace contextRef="#ctx0" brushRef="#br0" timeOffset="81561.2989">17005 8673 558 0,'-13'-1'319'0,"-10"-4"-59"16,-1-3-55-16,10 1-90 16,9-1-44-16,14 2-52 15,6 2-7-15,8 0-4 16,3 2 7-16,-3 6 11 16,-4 1-3-16,-10 7 6 15,-5 4 6-15,-6 2 19 16,-5 8 6-16,-9 3-5 15,-2-1-9-15,3-2-21 16,6-5-5-16,13-15 3 0,10-6 0 16,10-8-1-16,5-4-4 15,12-7 0-15,6 1-64 16</inkml:trace>
  <inkml:trace contextRef="#ctx0" brushRef="#br0" timeOffset="81885.2788">17644 8016 746 0,'3'-2'344'0,"11"-4"-127"16,9 2-66-16,20 3-48 15,6-5-15-15,13 1-40 16,-3 2-14-16,-9-1-18 0,-7 4-50 15,-16 3-228-15</inkml:trace>
  <inkml:trace contextRef="#ctx0" brushRef="#br0" timeOffset="82050.5783">17713 8118 892 0,'15'-2'443'0,"7"-2"-152"0,19 4-149 16,7 0-30-16,1 0-61 16,2 3-17-16,-10 0-11 15</inkml:trace>
  <inkml:trace contextRef="#ctx0" brushRef="#br0" timeOffset="82640.174">18269 8107 211 0,'-4'0'172'0,"0"0"56"16,-2 0-45-16,5 0-30 15,1 0-19-15,0-1-19 16,8 0 0-16,23-2-15 16,96-5 0-16,-7 0 8 15,33-3-6-15,50-5-7 16,30-2-13-16,49-1-40 0,8-2-17 16,5 5-14-16,-9-4 1 15,-58 7-5-15,-36 3 0 16,-79 2-2-16,-35 6-10 15,-46 1-61-15,-18-1-71 16</inkml:trace>
  <inkml:trace contextRef="#ctx0" brushRef="#br0" timeOffset="83649.0633">19312 6672 1126 0,'3'-5'464'0,"4"-1"-312"16,0 11-47-16,6 24-84 15,-1 20-19-15,0 34 0 16,-1 6 3-16,-8 9 4 15,-1-9 2-15,-4-20-76 16,-4-10-63-16,3-22-248 16</inkml:trace>
  <inkml:trace contextRef="#ctx0" brushRef="#br0" timeOffset="83858.2096">19273 6759 763 0,'15'-17'374'0,"21"-18"-108"15,6 4-38 1,8 8-61-16,-1 9-39 0,-1 13-78 16,-3 6-21-16,-14 14-27 15,-13 3-2-15,-29 11 3 16,-16 2 2-16,-18 3 4 16,-8 2-12-16,12-5-128 15,6-5-144-15</inkml:trace>
  <inkml:trace contextRef="#ctx0" brushRef="#br0" timeOffset="84245.7061">18778 7340 774 0,'-10'5'296'0,"2"2"-203"16,18-1-16-16,54-8-18 15,24-4-7-15,56-11-25 16,24-3 10-16,38-5 24 16,19 1 13-16,13 6 26 15,-6 4-18-15,-51 7-30 16,-30 7-27-16,-74 6-194 15</inkml:trace>
  <inkml:trace contextRef="#ctx0" brushRef="#br0" timeOffset="85275.7242">18734 7649 567 0,'4'-7'263'16,"5"-9"-94"-16,6 1-28 15,7 0-12-15,1 0-2 16,-3 6-13-16,-4 0-10 0,-6 8-33 16,-1 1-23-16,-4 8-30 15,-4 4-10-15,-3 13-7 16,-4 8 3-16,0 12-1 15,1 3 1-15,5 2 0 16,3-4-14-16,10-9-161 16</inkml:trace>
  <inkml:trace contextRef="#ctx0" brushRef="#br0" timeOffset="87317.8639">19131 7602 726 0,'-10'-6'329'0,"-10"-3"-150"0,-4 2-77 15,3 14-87-15,3 9-17 16,-3 13-22-16,11 9-4 16,10 9 8-16,1-3 5 15,21-5 11-15,8-6 16 16,16-21 36-16,7-11 26 0,2-17 98 15,-9-9 25-15,-18-9 35 16,-13-4-5-16,-27 0-89 16,-8 5-39-16,-16 6-71 15,0 7-16-15,11 10-117 16,10 7-121-16</inkml:trace>
  <inkml:trace contextRef="#ctx0" brushRef="#br0" timeOffset="87634.0049">19487 7547 986 0,'-11'-5'437'0,"-16"-2"-243"0,-2 8-77 16,-5 14-105-16,0 8-24 15,4 13-11-15,7 1 1 16,18 7 3-16,6-3 2 16,23-2 3-16,9-7 5 15,12-14 9-15,4-6 18 16,-7-17 54-16,-1-8 30 0,-9-13 46 16,-7-9 4-1,-11-5-22-15,-8-1-21 0,-19 7-47 16,-6 3-19-16,-7 9-60 15,-2 7-68-15</inkml:trace>
  <inkml:trace contextRef="#ctx0" brushRef="#br0" timeOffset="87848.4311">19812 7686 1112 0,'2'-3'524'0,"1"-2"-227"0,2 0-138 16,-4 3-152-16,2 3-106 15</inkml:trace>
  <inkml:trace contextRef="#ctx0" brushRef="#br0" timeOffset="88103.0147">19996 7540 967 0,'-5'1'381'0,"-3"9"-248"15,-1 3-69-15,-2 8-41 16,1 3-9-16,8 1-9 16,-2 2 0-16,12-5 2 15,12-2 5-15,-4-7 2 16,12-4 0-16,-2-6 4 16,-5-3-13-16,2-5-92 15,-7-4-69-15,-1-2-198 16</inkml:trace>
  <inkml:trace contextRef="#ctx0" brushRef="#br0" timeOffset="88253.8616">20158 7569 653 0,'-1'-4'353'0,"-1"1"-105"0,-1 5-50 15,2-2-90-15,0 0-34 16,0 24-22-16,0 33-11 16,5-22-14-16,0 1-5 15,-1 1-7-15,2 0-2 16,-3-5-31-16,1-5-60 15</inkml:trace>
  <inkml:trace contextRef="#ctx0" brushRef="#br0" timeOffset="88567.7289">20358 7770 611 0,'0'11'268'16,"-3"1"-134"-16,6 5-59 16,0-4-15-16,-4-5-17 15,1-2 15-15,0-6 36 16,-1-4 10-16,1 2 15 16,1-3-19-16,7-23-37 15,16-31-9-15,-3 33 1 16,1 3 13-16,6 3 8 15,-3 9 2-15,-2 8-9 16,-2 4-15-16,-9 14-15 0,2 4-6 16,-7 6-9-16,-1 5-5 15,-3-1-6-15,-5 0-15 16,-2-6-541-16</inkml:trace>
  <inkml:trace contextRef="#ctx0" brushRef="#br0" timeOffset="89148.2123">19496 8214 1123 0,'0'9'413'0,"3"26"-319"15,1 18-55-15,-2 23-19 16,4 9-4-16,-6-7-3 15,3-9 0-15,-3-17-61 0,0-12-145 16</inkml:trace>
  <inkml:trace contextRef="#ctx0" brushRef="#br0" timeOffset="89329.3656">19535 8235 895 0,'34'-2'393'0,"42"4"-193"15,0 6-55-15,-20 17-50 16,-16 7-21-16,-37 7-20 16,-19 3-6-16,-32-2-8 15,-9-5-4-15,-5-14-62 16,10-12-103-16</inkml:trace>
  <inkml:trace contextRef="#ctx0" brushRef="#br0" timeOffset="89820.4687">18577 9038 642 0,'-2'0'258'0,"8"0"-128"16,13-1-44-16,21-1-5 15,29-1 16-15,46-4 6 16,29-4 4-16,66 0-9 16,27-3-7-16,47 6-25 15,18 4-27-15,-13 7-16 16,-22 1-23-16,-69 0-224 16</inkml:trace>
  <inkml:trace contextRef="#ctx0" brushRef="#br0" timeOffset="90508.7604">18668 9296 650 0,'-3'1'343'0,"-1"1"-14"15,-6 19-277-15,-3 9-40 16,5 12-12-16,4 5 0 0,11-5-6 16,13-6 4-16,8-10 9 15,6-8 4-15,6-10 8 16,-2-8-10-16,-7-8-63 15,-5-7-41-15,-12-12-87 16,-2 2 2-16,-3-12 61 16,-2-2 42-16,-3-2 144 15,-4 5 40-15,0 15 56 16,0 8-4-16,0 21-51 16,0 11-27-16,0 19-51 15,1 8 3-15,-1 9-12 16,0 2-4-16,0-8-3 15,0-2-5-15,6-6-191 16</inkml:trace>
  <inkml:trace contextRef="#ctx0" brushRef="#br0" timeOffset="90803.3043">19189 9456 772 0,'-13'-21'439'0,"-10"-16"-51"16,-1 12-247-16,-5 5-44 16,6 17-91-16,3 10-26 15,3 19-24-15,5 11 0 0,4 10 14 16,5 2 8 0,8-2 10-16,6-7 3 0,10-12 17 15,5-5 19-15,11-18 41 16,2-5 27-16,-2-13 32 15,-4-9-4-15,-16-6-26 16,-9-3-22-16,-12 0-41 16,-4 2-18-16,-7 6-117 15,2 4-70-15</inkml:trace>
  <inkml:trace contextRef="#ctx0" brushRef="#br0" timeOffset="91116.1934">19491 9400 1211 0,'-7'-4'463'16,"-13"-5"-348"-16,1 8-54 15,-1 10-65-15,-1 8-15 16,5 11-11-16,7 11 4 15,1 1 9-15,8 3 4 16,14-2 2-16,3-8-4 16,13-9 4-16,-1-7 17 15,1-17 44-15,0-3 35 0,-5-12 38 16,-3-8 3-16,-12-6-20 16,-8-6-28-16,-15-6-40 15,-7-2-44-15,-6 2-146 16,3 3-431-16</inkml:trace>
  <inkml:trace contextRef="#ctx0" brushRef="#br0" timeOffset="91303.8461">19800 9542 872 0,'2'-1'538'16,"1"1"-29"-16,1 1-334 0,-4-1-51 15,0 0-161-15</inkml:trace>
  <inkml:trace contextRef="#ctx0" brushRef="#br0" timeOffset="91708.3032">20095 9267 944 0,'-8'6'357'0,"-7"13"-257"0,3 6-27 15,3 9-40-15,7 4-8 16,10-6-10-16,8-4 8 16,12-10 7-16,7-4 4 15,5-6-9-15,-5-3 3 16,-5-5-96-16,-8-4-79 16</inkml:trace>
  <inkml:trace contextRef="#ctx0" brushRef="#br0" timeOffset="91870.6898">20302 9275 800 0,'0'-2'419'0,"-1"-1"-139"16,0 3-64-16,0 0-119 15,0 1-37-15,-5 29-33 16,-4 42-7-16,8-30-9 16,2 3-1-16,2-3-3 15,0-6-1-15,-2-5-43 16,-1-8-62-16</inkml:trace>
  <inkml:trace contextRef="#ctx0" brushRef="#br0" timeOffset="92194.9319">20434 9584 600 0,'-1'0'245'16,"-5"2"-155"-16,5 0-9 15,0-2 3-15,-1 0 21 16,1 0 27-16,1 0 0 16,0-1-17-16,0 0-21 15,0 0-22-15,0-9-10 16,0-13-18-16,4-32-12 16,4 27-23-16,2 8-7 15,3 4-2-15,2 8 0 16,0 8-2-16,0 7 0 0,-3 9-2 15,2 6 4-15,2 4 10 16,-1 1 4 0,0-2 19-16,-3-4 9 0,-4-6 4 15,-3-4-1-15,-2 2-17 16,-3 0 6-16</inkml:trace>
  <inkml:trace contextRef="#ctx0" brushRef="#br1" timeOffset="94753.044">20812 7431 936 0,'-2'-3'392'0,"-12"-2"-234"16,-16 10-57-16,-28 25-60 15,-17 11-18-15,-30 27-14 16,-16 13-9-16,-26 34-41 15,-11 15-117-15</inkml:trace>
  <inkml:trace contextRef="#ctx0" brushRef="#br1" timeOffset="95201.8012">20708 9273 988 0,'-18'6'399'0,"-34"31"-237"15,-17 19-79-15,-48 38-49 16,-26 21-8-16,-39 37-26 16,-15 5-63-16</inkml:trace>
  <inkml:trace contextRef="#ctx0" brushRef="#br1" timeOffset="96035.9837">19879 6493 851 0,'-11'6'337'0,"-28"16"-226"16,-21 20-62-16,-38 37-55 15,-22 22 4-15,-49 37 4 16,-4 9 3-16,-27 12-51 16,10-9-289-16</inkml:trace>
  <inkml:trace contextRef="#ctx0" brushRef="#br1" timeOffset="96490.0184">19988 8252 1176 0,'-22'8'476'16,"-22"11"-281"-16,-48 44-142 15,-25 20-27-15,-65 46-18 16,-19 23-2-16,-36 24 10 0</inkml:trace>
  <inkml:trace contextRef="#ctx0" brushRef="#br0" timeOffset="104705.4846">21855 7897 552 0,'6'-1'311'0,"2"0"-9"15,16 1-183-15,18 3-24 16,20 0-15-16,30-1-10 16,24 0-19-16,5-2-11 15,1 0 5-15,-20-3-37 16,-24-2-83-16,-21 3-68 16,-29 1-282-16</inkml:trace>
  <inkml:trace contextRef="#ctx0" brushRef="#br0" timeOffset="104955.0815">21966 8035 798 0,'2'-3'354'16,"10"0"-149"-16,18-3-103 15,15 0-19-15,27-1 13 16,11 6-6-16,7 0-31 16,-2 1-16-16,-6 0-20 15,-12 0 8-15,-13-4-75 16,-7 2-57-16,-22 1-177 16,-4-7-178-16</inkml:trace>
  <inkml:trace contextRef="#ctx0" brushRef="#br0" timeOffset="105155.1682">22447 7828 497 0,'7'-1'282'16,"17"0"-45"-16,7 1-47 16,12 11-39-16,5 6-25 15,-3 8-27-15,-2 4-8 0,-13-3-18 16,-12-2-10-16,-18 2-15 15,-9-6-6-15,-14-2-19 16,-1-1-88-16</inkml:trace>
  <inkml:trace contextRef="#ctx0" brushRef="#br0" timeOffset="105445.091">21891 7927 612 0,'-17'10'348'0,"-16"9"-38"15,1 10-158-15,1 2-21 16,11 2-35-16,15 2-14 16,18-5-24-16,19-2-11 15,23-8-14-15,12-5-10 16,7-8-37-16</inkml:trace>
  <inkml:trace contextRef="#ctx0" brushRef="#br0" timeOffset="106168.3578">17164 11178 591 0,'18'1'307'0,"10"-1"-105"15,32-1-56-15,19-3-3 16,20 1-46-16,9-1-22 15,2 4-26-15,-8 1-4 16,-20 3-36-16,-14 1-39 16,-26 0-139-16,-15-1-187 15</inkml:trace>
  <inkml:trace contextRef="#ctx0" brushRef="#br0" timeOffset="106395.7593">17310 11283 653 0,'0'-1'324'0,"11"-2"-128"16,13-2-56-16,27 0-70 16,8 3-17-16,16 3 6 15,3 4-4-15,2 2-5 16,-1 0-8-16,-10-5-9 15,-9-1-28-15,-24-6-90 16,-11-3-69-16,-19-1-207 0</inkml:trace>
  <inkml:trace contextRef="#ctx0" brushRef="#br0" timeOffset="106562.1999">17846 11096 404 0,'7'0'245'15,"10"6"-17"-15,7 3-35 16,7 11-46-16,5 4-25 15,-6 10-12-15,-6-1-10 16,-16 4-12-16,-14-2 3 0,-11-7-25 16,-11-1-8-16,-11-6-32 15,0-6-74-15</inkml:trace>
  <inkml:trace contextRef="#ctx0" brushRef="#br0" timeOffset="106761.0441">17401 11210 627 0,'-17'-3'304'0,"-23"3"-85"16,-3 3-84-16,-3 12-22 16,6 7 5-16,20 7-17 15,19 7-6-15,30 3-30 16,19-1-20-16,30-4-12 15,0-10-24-15,12-11-411 0</inkml:trace>
  <inkml:trace contextRef="#ctx0" brushRef="#br0" timeOffset="107549.7671">18542 10771 918 0,'9'0'372'0,"21"-3"-201"16,13-1-47-16,26 1-10 15,8-2-19-15,2 1-44 0,-8-1-16 16,-18 2-14-16,-11-3-2 16,-18 1 0-16,-8 3-6 15,-15 2-13-15,-8 2-7 16,-16 4-23-16,-6-1-1 16,-8 1 3-16,3 3 1 15,-1 6 12-15,4 4-2 16,9 12-7-16,6 8-4 15,15 11-1-15,4 2 5 0,9 0 12 16,-2-6 10-16,-6-15 11 16,-4-2 6-16,-20-12 9 15,-8 0 0-15,-12-6 2 16,-4-4-2-16,7-7-4 16,4-5 0-16,18-3-19 15,13 1-9-15,14 3-14 16,14 2-3-16,9 2 10 15,5 6 5-15,5-2 9 16,0-1 2-16,-4 1-11 16,-1-2-38-16,-6-2-54 15,-8-7-1-15,-5-2 16 16,-8-4 39-16,-6-1 52 16,3 3 22-16,-4 0 41 15,-2 2 28-15,1 8 22 16,-4 2-7-16,2 7-25 0,1 5-19 15,-2 5-7-15,1 3-13 16,-2 2-13-16,1 1-9 16,4 3-12-16,-6-2-20 15,2-3-58-15</inkml:trace>
  <inkml:trace contextRef="#ctx0" brushRef="#br0" timeOffset="107829.3783">18498 11387 579 0,'-4'-2'325'0,"4"-2"-72"15,11 2-86-15,33-2-46 16,17 3-25-16,35 1 19 16,15 1-3-16,21 4-17 15,5 0-16-15,-5 1-36 16,-7 0-2-16,-30-2-94 16,-19-3-66-16</inkml:trace>
  <inkml:trace contextRef="#ctx0" brushRef="#br0" timeOffset="108383.4104">18499 11680 700 0,'1'0'333'0,"5"-1"-97"16,13-1-58-16,24 2-38 15,9 0-7-15,23 0-40 16,2 4-23-16,-4-3-39 16,-8 1-7-16,-25-1-4 15,-15 1-1-15,-20 0 0 16,-10-3-4-16,-12 2-31 15,-8 0-18-15,-10-1-45 16,2 1-14-16,3 0 1 16,7 4 9-16,8 7 32 15,4 1 14-15,7 9 17 16,0 5 4-16,9 9 3 16,-1 5 1-16,6 10 3 15,-2-2 10-15,-6-4 31 0,-1-4 13 16,-5-13 23-16,-7-6 10 15,-4-5-7-15,-5-8-3 16,-12-7-11-16,-2-3-19 16,-7-7-17-16,6 1-17 15,12 0-12-15,8 1-18 16,19 6-15-16,7 0 6 0,16 4 5 16,8-2 17-16,6 4 13 15,4 0 5-15,1 0 2 16,3 1 0-16,-1 0-34 15,-5-2-107-15</inkml:trace>
  <inkml:trace contextRef="#ctx0" brushRef="#br0" timeOffset="108651.2138">18982 12177 749 0,'-1'-5'413'0,"-2"-5"-113"15,8 2-103-15,6-3-91 16,6 3-41-16,10 5-18 16,-1 3-2-16,2 3-19 15,0 3-5-15,-9 7-4 0,-7-2-2 16,-12 6 6-16,-13 3 5 16,-7 1 2-16,-2-2-2 15,7-4-12-15,13-2-5 16,8-8 1-16,11-4 1 15,12-4 1-15,1-5 1 16,8-4-33-16,4-1-62 16</inkml:trace>
  <inkml:trace contextRef="#ctx0" brushRef="#br0" timeOffset="109097.452">19832 11267 720 0,'2'-2'389'16,"6"-1"-74"-16,10 1-113 0,9 1-103 16,3 0-12-16,12 1-28 15,-2 2-13-15,2-1-16 16,-2 3-6-16,-10-1-17 16,-4-2-56-16,-6 3-176 15</inkml:trace>
  <inkml:trace contextRef="#ctx0" brushRef="#br0" timeOffset="109317.8956">19922 11428 648 0,'6'0'358'0,"11"4"-62"16,6-1-31-16,16 1-72 16,4-1-37-16,0 0-64 0,1-1-29 15,-12-2-38-15,-4-4-55 16</inkml:trace>
  <inkml:trace contextRef="#ctx0" brushRef="#br0" timeOffset="109944.8344">20475 11334 640 0,'7'-4'302'0,"15"-4"-88"16,17 3-35-16,35 3-4 15,21 2-14-15,35 0-31 16,15 0-18-16,25-3-45 16,6-6-14-16,3-2-28 15,-10-2-9-15,-39 2-1 16,-21 5-39-16,-42 8-225 16</inkml:trace>
  <inkml:trace contextRef="#ctx0" brushRef="#br0" timeOffset="110424.2852">20874 10711 639 0,'5'0'288'0,"3"1"-130"16,-1 8-36-16,-3 10-23 15,-4 5-4-15,-1 9 8 0,2 0-13 16,3 2-24-16,4-2-11 15,8-6-31-15,-4-7-1 16,3-8 2-16,-4-6-36 16,-1-6-155-16,4-3-207 15</inkml:trace>
  <inkml:trace contextRef="#ctx0" brushRef="#br0" timeOffset="110579.2246">21123 10762 870 0,'-6'0'401'15,"-6"0"-161"-15,-4 10-153 16,2 9-33-16,0 12-29 16,4 6-9-16,12 10-5 15,1 3-3-15,11-5 2 16,5-4-22-16,-2-12-135 16</inkml:trace>
  <inkml:trace contextRef="#ctx0" brushRef="#br0" timeOffset="110883.0877">21439 10827 1028 0,'-13'-20'475'0,"-11"-15"-218"15,-2 15-154-15,-4 8-51 16,1 17-73-16,0 10-17 15,6 17-6-15,2 8 8 16,14 13 16-16,7 2 3 16,18-7 7-16,8-7 3 15,13-16 9-15,3-9 6 16,-2-15 56-16,-2-7 18 16,-12-17 40-16,-7-6 19 0,-10-14-33 15,-9 0-17-15,-5 1-49 16,-6 5-21-16,1 17-88 15,0 6-88-15</inkml:trace>
  <inkml:trace contextRef="#ctx0" brushRef="#br0" timeOffset="111203.6866">21724 10774 1143 0,'-7'-9'443'0,"-9"-2"-336"0,0 5-61 16,1 13-71-16,-1 10-15 16,3 16 2-16,4 9 11 15,6 13 17-15,9-4 2 16,13-3 5-16,6-10 2 15,16-20 16-15,3-3 28 16,0-16 88-16,-5-8 33 16,-16-11 44-16,-9-5-9 15,-15-7-84-15,-9 0-28 16,-15-3-77-16,-1-2-120 0,2 3-37 16</inkml:trace>
  <inkml:trace contextRef="#ctx0" brushRef="#br0" timeOffset="111608.8756">20858 11727 1011 0,'5'-17'450'0,"2"-18"-215"0,-5-1-57 15,1 13-54-15,-2 4-24 16,-1 16-55-16,-3 8-21 16,2 16-27-16,1 6-12 0,2 15 14 15,9 5 1-15,0 6 2 16,1 4 1-16,-4-9 2 16,-3-5 0-16,-1-17-78 15,2-8-64-15</inkml:trace>
  <inkml:trace contextRef="#ctx0" brushRef="#br0" timeOffset="111902.2264">21285 11645 767 0,'-13'-7'439'16,"-9"-7"-14"-16,-3 3-309 15,2 2-47-15,1 9-64 16,1 1-19-16,6 16-27 0,0 5-2 16,6 9 8-16,4 5 5 15,11 2 17-15,7 0 12 16,14-6 28-16,6-3 16 16,6-11 30-16,2-7 23 15,-7-17 42-15,-8-9 9 16,-14-11-8-16,-7-6-24 15,-15-2-59-15,-3-2-20 16,3 2-73-16,2 6-74 16</inkml:trace>
  <inkml:trace contextRef="#ctx0" brushRef="#br0" timeOffset="112216.7555">21572 11654 905 0,'-11'-5'479'0,"-9"-5"-119"16,-1 5-137-16,1 5-157 16,4 8-40-16,3 15-46 15,5 4-3-15,7 16 11 16,3 0 5-16,10 3 3 15,2-4 1-15,13-12 6 0,3-9 2 16,7-20 54-16,0-5 40 16,-10-19 67-16,-9-10 20 15,-16-6-25-15,-6-3-35 16,-13 1-69-16,-4 4-23 16,4 8-112-16,2 4-54 15</inkml:trace>
  <inkml:trace contextRef="#ctx0" brushRef="#br0" timeOffset="112716.2103">22383 11176 664 0,'8'1'342'0,"7"-1"-60"16,8-1-103-16,20-3-53 15,2 2-26-15,12-2-47 16,-2 0-16-16,-14 3-68 16,-10 0-100-16</inkml:trace>
  <inkml:trace contextRef="#ctx0" brushRef="#br0" timeOffset="112916.035">22409 11277 816 0,'0'-1'487'0,"0"-1"-26"0,3 2-242 16,-3 0-126-16,16 1-28 15,63 11-21-15,-29-8-10 16,11-1 6-16,1-3-56 16,-8-4-396-16</inkml:trace>
  <inkml:trace contextRef="#ctx0" brushRef="#br0" timeOffset="113279.3636">23218 10891 587 0,'6'0'355'15,"4"0"-49"-15,-6 9-110 16,-2 5-33-16,-8 8-36 16,-7 3-3-16,-7 1-46 15,-3-2-21-15,0 1-29 16,9-2-15-16,17-2-6 0,13-2 3 16,24-4 6-16,8-3 2 15,8-4-2-15,1 2-3 16,-3-8-3-16,-5 1-10 15,-11-1-51-15,-5-1-29 16,-15-2-108-16,-7-4-118 16</inkml:trace>
  <inkml:trace contextRef="#ctx0" brushRef="#br0" timeOffset="113540.1084">23507 10908 1073 0,'-2'-8'500'0,"-3"-4"-212"16,2 2-86-16,-2 12-120 15,1 11-37-15,1 21-44 16,2 7-10-16,1 17 8 16,1 1 0-16,-1 2 2 15,2-1 1-15,1-5 3 16,-1-5 1-16,1-17 0 15,-3-2 1-15,-2-12 2 16,0-8 1-16,1-7-3 16,1-4 7-16</inkml:trace>
  <inkml:trace contextRef="#ctx0" brushRef="#br0" timeOffset="137143.9814">15762 13844 1000 0,'-5'-11'367'0,"-5"-16"-284"15,8-10-37-15,10-19-15 16,8-8 8-16,10-22 14 15,1-11 7-15,1-11 6 16,-2 5-8-16,-8 17-28 16,-3 26 10-16,-11 31 15 15,-4 16-18-15,-5 30-20 16,-3 12-23-16,6 34-37 16,6 18 11-16,18 26 17 0,11 3 5 15,13-4 4-15,4-10 5 16,-6-23 5-16,-4-6 5 15,-12-19-3-15,-8-10-49 16,-8-18-420-16</inkml:trace>
  <inkml:trace contextRef="#ctx0" brushRef="#br0" timeOffset="137262.3786">16078 13681 706 0,'23'6'249'0,"26"7"-294"16</inkml:trace>
  <inkml:trace contextRef="#ctx0" brushRef="#br0" timeOffset="137408.8333">15574 13487 1266 0,'5'3'445'0,"11"7"-395"16,12 5-35-16,13 6-12 0,16 3-10 16</inkml:trace>
  <inkml:trace contextRef="#ctx0" brushRef="#br0" timeOffset="137682.408">16399 13739 1022 0,'7'4'483'0,"11"2"-131"16,10 4-221-16,3-3-43 16,2-5-28-16,-10-5-24 15,-6-7 0-15,-7-7 0 16,-9-3-4-16,-11-4-20 16,-5 1-7-16,-16 5-16 15,-3 5-5-15,5 16-6 16,-1 9-3-16,12 13 1 15,6 12 3-15,7 5 10 16,5 5 3-16,8 3 5 16,3-5 1-16,11-2 9 15,2-5-64-15,6-11-161 16</inkml:trace>
  <inkml:trace contextRef="#ctx0" brushRef="#br0" timeOffset="137928.8911">17027 13735 1162 0,'-13'11'521'15,"-20"14"-263"-15,-12 2-53 16,-7-4-97-16,1-6-37 16,11-17-47-16,7-8-22 15,13-16-23-15,6-3-9 16,8-2-8-16,6 4 18 15,12 9 28-15,4 7 12 0,12 13 14 16,-1 13 1-16,8 21-8 16,0 11-6-1,-1 9-2-15,1-2-8 0</inkml:trace>
  <inkml:trace contextRef="#ctx0" brushRef="#br0" timeOffset="138726.3305">18295 13423 898 0,'9'1'431'16,"23"-1"-127"-16,15 2-109 0,16-3-65 15,11-1-32-15,7-5-55 16,-5-7-12-16,-2-1-11 16,-14-4-2-16,-25 7-22 15,-13 3-59-15,-28 9-72 16,-10 9-38-16,-17 7-54 16,-6 1 19-16,-1 0 28 15,2-5 36-15,7-7 106 16,6-4 68-16,11-1 105 15,3 0 20-15,11 5-7 16,1 8-22-16,4 12-40 16,4 6-9-16,-4 13-22 15,0-1-7-15,-5 5-20 16,-5-2-7-16,-4-5-4 16,-4 0-1-16,1-8 2 15,-3-4 0-15,-4-8-23 16,-4-10-12-16,-2-11-19 0,4-2-6 15,6-5 10-15,11 1 2 16,10 3 7-16,9 0 7 16,11 2 18-16,4 1 10 15,7 0 4-15,1 3-4 16,5-3-6-16,-1 0 1 16,-2-5-24-16,1 0-15 15,-8-6-10-15,1-2 1 16,-7-3 25-16,-4-2 18 0,-3-1 61 15,-3 1 23-15,-6 6 55 16,-3 2 10-16,-1 11-33 16,-6 6-17-16,2 9-51 15,1 7-10-15,-2 9-16 16,4 5-3-16,-1-1-6 16,-3-1-3-16,-1-7-100 15,-1-3 486-15</inkml:trace>
  <inkml:trace contextRef="#ctx0" brushRef="#br0" timeOffset="138978.9713">18194 14146 1324 0,'29'-6'500'15,"50"-2"-383"-15,23 4-13 16,35 2-9-16,26 2-21 0,10 0-23 16,6-6-1-16,-14 4-160 15,-28 2-193-15</inkml:trace>
  <inkml:trace contextRef="#ctx0" brushRef="#br0" timeOffset="139539.1203">18407 14419 777 0,'18'-7'377'0,"29"-2"-70"0,4 0-213 16,8 4-43-16,-1 3-7 15,-13 2-17-15,-9 1-5 16,-23-1-19-16,-10 2-21 16,-21-1-53-16,-5-1-16 15,-5 4 11-15,1-1 18 0,12 3 41 16,4-3 11-16,12 1 28 16,4 4 9-16,6 3 14 15,3 7 6-15,-5 6-11 16,-2 2 0-16,-7 9 10 15,-2-3 6-15,-4 2-8 16,-6-8-4-16,-2-1-15 16,-1-5-5-16,-5-4-1 15,0-2 1-15,5-6 0 16,0-7-1-16,4-3-8 16,6-1-5-16,-2-1-14 15,4 4-7-15,6 4 5 16,-1 0 14-16,-2-4 50 15,0 0 14-15,25 4 5 16,36 34-12-16,-21-29-40 16,5-3-5-16,-1-3-172 15</inkml:trace>
  <inkml:trace contextRef="#ctx0" brushRef="#br0" timeOffset="139862.7987">18884 14753 973 0,'-3'-1'455'0,"-4"-8"-192"16,9-3-106-16,22 0-98 16,5-4-25-16,9 6-13 15,5 5 3-15,-12 9 2 16,-4 9-5-16,-11 10-4 15,-15 1 2-15,-16 10 8 16,-7 4 0-16,-15 3-4 16,0 3-6-16,8-12-12 15,9-6-4-15,22-11-2 16,8-10 2-16,16-5 42 16,0-5 7-16,7 0 1 15,0-1-4-15,5-3-39 16,5-3 425-16</inkml:trace>
  <inkml:trace contextRef="#ctx0" brushRef="#br0" timeOffset="140242.3763">19590 14098 1015 0,'8'-1'445'15,"6"-1"-204"-15,27-4-144 16,16 2-30-16,23 2-28 16,2-2-14-16,-3 3-10 15,-8-2-8-15,-22-2-148 16,-9 2-261-16</inkml:trace>
  <inkml:trace contextRef="#ctx0" brushRef="#br0" timeOffset="140375.2161">19750 14215 1033 0,'28'1'425'15,"36"1"-232"-15,7 2-64 16,4 2-42-16,2-2-27 0</inkml:trace>
  <inkml:trace contextRef="#ctx0" brushRef="#br0" timeOffset="140647.8014">20508 13710 1226 0,'-3'8'464'0,"-3"13"-338"15,-5 8-40-15,-3 11-10 16,0 3-14-16,3 6-22 16,5-4-13-16,9-7-17 15,11-4 0-15,21-13 2 16,9-3 1-16,5-9 19 0,-3-4-55 15,-14-10-151-15,-8-5-225 16</inkml:trace>
  <inkml:trace contextRef="#ctx0" brushRef="#br0" timeOffset="140801.6217">20742 13765 974 0,'0'5'490'0,"-2"5"-147"16,2 19-171-16,3 10-16 0,-1 19-51 15,2 6-17-15,-2 3-13 16,-2-6-11-16,0-5-24 16,0-10 0-16,2-9-78 15</inkml:trace>
  <inkml:trace contextRef="#ctx0" brushRef="#br0" timeOffset="141264.893">17789 12972 790 0,'-2'58'263'0,"-3"44"-257"16,-5 59 36-16,-4 20 42 16,2 49 31-16,2 16 1 0,2 10-29 15,0-5-33 1,-1-22 11-16,-2-19 1 0,-8-46 0 15,3-6 19-15,-4-42-294 16</inkml:trace>
  <inkml:trace contextRef="#ctx0" brushRef="#br0" timeOffset="141813.7652">18053 12798 1177 0,'90'1'406'0,"65"0"-360"15,76 7-45-15,40 3 1 16,58 3 10-16,26 2 0 16,26 6 3-16,3 0 1 15,-22-1-5-15,-11 5 0 16,-47-5-3-16,-25 0-1 16,-53 0 0-16,-40-6-13 15,-62-1-74-15,-32-2-7 0,-57-10-4 16,-21-2 11-16,-38-11 71 15,-13-1 5-15,-8 0 1 16,1 0 19-16,15 8 26 16,10 4 6-16,11 5 6 15,4 5-14-15,4 9-17 16,0 2-5-16,-1 13 4 16,-5 10-1-16,4 32 11 15,1 19-2-15,3 48-5 16,6 26-1-16,6 36-17 15,0 8 0-15,10 13 4 16,5-8 12-16,4-16 5 16,3-18 2-16,-8-36-3 15,-3-16-8-15,-12-37-22 16,-4-12-71-16</inkml:trace>
  <inkml:trace contextRef="#ctx0" brushRef="#br0" timeOffset="142158.1293">17337 15498 880 0,'7'-12'419'16,"5"-11"-22"-16,64 7-420 16,37 4-17-16,76 7 22 15,40 8 9-15,85 6 14 16,41-3 5-16,67 6 9 16,25-7 0-16,-2 0-2 15,22 2 25-15,-23-6 61 16,-14 12 22-16,-21 2 9 15,-55 2-24-15,-62 6-70 16,-42-5-7-16,-81-1-123 16,-29-2-98-16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3T09:48:22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17216 12054 1502 0,'0'0'530'0,"-1"0"-467"16,4 0-45-16,-3 0 0 15,0 0-81-15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23/11/2022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156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10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134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926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055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807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3335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35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aitbutwhy.com/wp-content/uploads/2016/03/Decibels-Chart-4.p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customXml" Target="../ink/ink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ustomXml" Target="../ink/ink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33.emf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customXml" Target="../ink/ink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31.png"/><Relationship Id="rId5" Type="http://schemas.microsoft.com/office/2007/relationships/media" Target="../media/media3.wav"/><Relationship Id="rId10" Type="http://schemas.openxmlformats.org/officeDocument/2006/relationships/image" Target="../media/image30.jp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3-tech.org/programmer/docs/audiopaper1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</a:t>
            </a:r>
            <a:r>
              <a:rPr lang="el-GR" b="1" dirty="0" smtClean="0"/>
              <a:t> </a:t>
            </a:r>
            <a:endParaRPr lang="el-GR" b="1" dirty="0"/>
          </a:p>
        </p:txBody>
      </p:sp>
      <p:pic>
        <p:nvPicPr>
          <p:cNvPr id="6146" name="Picture 2" descr="Pictu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67600" cy="420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/>
              </a:bodyPr>
              <a:lstStyle/>
              <a:p>
                <a:r>
                  <a:rPr lang="el-GR" sz="2000" b="1" dirty="0" smtClean="0"/>
                  <a:t>Μεταβολή πίεσης αερίου </a:t>
                </a:r>
                <a14:m>
                  <m:oMath xmlns:m="http://schemas.openxmlformats.org/officeDocument/2006/math">
                    <m:r>
                      <a:rPr lang="el-GR" sz="2000" b="1" i="1" dirty="0" smtClean="0">
                        <a:latin typeface="Cambria Math" panose="02040503050406030204" pitchFamily="18" charset="0"/>
                      </a:rPr>
                      <m:t>𝜟𝜬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 smtClean="0"/>
                  <a:t> </a:t>
                </a:r>
                <a:r>
                  <a:rPr lang="en-US" sz="2000" b="1" dirty="0" smtClean="0"/>
                  <a:t/>
                </a:r>
                <a:br>
                  <a:rPr lang="en-US" sz="2000" b="1" dirty="0" smtClean="0"/>
                </a:br>
                <a:r>
                  <a:rPr lang="el-GR" sz="2000" b="1" dirty="0" smtClean="0"/>
                  <a:t>και μετατόπισης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 smtClean="0"/>
                  <a:t>  </a:t>
                </a:r>
                <a:endParaRPr lang="el-GR" sz="20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2"/>
                <a:stretch>
                  <a:fillRect t="-59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49" y="795922"/>
            <a:ext cx="3017924" cy="5657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μετατόπιση που περιγράψαμε ως συνημιτονοειδής συνάρτηση οδηγεί σε μεταβολή πίεσης ως ημιτονοειδή συνάρτηση</a:t>
                </a:r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Διαφορά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l-G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Μεταβολή πίεσης μέγιστη (κατ’ απόλυτη τιμή) </a:t>
                </a:r>
                <a:r>
                  <a:rPr lang="el-GR" dirty="0" smtClean="0">
                    <a:sym typeface="Wingdings" panose="05000000000000000000" pitchFamily="2" charset="2"/>
                  </a:rPr>
                  <a:t> μετατόπιση μηδενική!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 smtClean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sym typeface="Wingdings" panose="05000000000000000000" pitchFamily="2" charset="2"/>
                  </a:rPr>
                  <a:t>Μετατόπιση μέγιστη (κατ’ απόλυτη τιμή)  μεταβολή πίεσης μηδενική!</a:t>
                </a:r>
                <a:endParaRPr lang="en-US" dirty="0" smtClean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blipFill rotWithShape="0">
                <a:blip r:embed="rId4"/>
                <a:stretch>
                  <a:fillRect l="-1022" t="-922" r="-11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Ταχύτητα διάδοσης ήχου στον αέρα</a:t>
                </a:r>
              </a:p>
              <a:p>
                <a:pPr marL="68580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=331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273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endParaRPr lang="el-GR" dirty="0" smtClean="0"/>
              </a:p>
              <a:p>
                <a:pPr marL="68580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a-ET" dirty="0" smtClean="0"/>
                  <a:t> </a:t>
                </a:r>
                <a:r>
                  <a:rPr lang="el-GR" dirty="0" smtClean="0"/>
                  <a:t>η θερμοκρασία του αέρα</a:t>
                </a:r>
                <a:r>
                  <a:rPr lang="en-US" dirty="0" smtClean="0"/>
                  <a:t> </a:t>
                </a:r>
                <a:r>
                  <a:rPr lang="el-GR" dirty="0" smtClean="0"/>
                  <a:t>(σε βαθμούς </a:t>
                </a:r>
                <a:r>
                  <a:rPr lang="en-US" i="1" dirty="0" smtClean="0"/>
                  <a:t>C</a:t>
                </a:r>
                <a:r>
                  <a:rPr lang="el-GR" dirty="0" smtClean="0"/>
                  <a:t>)</a:t>
                </a:r>
              </a:p>
              <a:p>
                <a:pPr marL="68580" indent="0">
                  <a:buNone/>
                </a:pPr>
                <a:endParaRPr lang="el-GR" dirty="0"/>
              </a:p>
              <a:p>
                <a:r>
                  <a:rPr lang="el-GR" b="1" dirty="0" smtClean="0"/>
                  <a:t>Παράδειγμα:</a:t>
                </a:r>
                <a:endParaRPr lang="en-US" b="1" dirty="0" smtClean="0"/>
              </a:p>
              <a:p>
                <a:r>
                  <a:rPr lang="el-GR" dirty="0" smtClean="0"/>
                  <a:t>Πώς θα μετρήσουμε σε πόση </a:t>
                </a:r>
                <a:br>
                  <a:rPr lang="el-GR" dirty="0" smtClean="0"/>
                </a:br>
                <a:r>
                  <a:rPr lang="el-GR" dirty="0" smtClean="0"/>
                  <a:t>απόσταση από μας έπεσε </a:t>
                </a:r>
                <a:br>
                  <a:rPr lang="el-GR" dirty="0" smtClean="0"/>
                </a:br>
                <a:r>
                  <a:rPr lang="el-GR" dirty="0" smtClean="0"/>
                  <a:t>ένας κεραυνός</a:t>
                </a:r>
                <a:r>
                  <a:rPr lang="en-US" dirty="0" smtClean="0"/>
                  <a:t> </a:t>
                </a:r>
                <a:r>
                  <a:rPr lang="el-GR" dirty="0" smtClean="0"/>
                  <a:t>που μόλις </a:t>
                </a:r>
                <a:r>
                  <a:rPr lang="el-GR" dirty="0" err="1" smtClean="0"/>
                  <a:t>εί</a:t>
                </a:r>
                <a:r>
                  <a:rPr lang="el-GR" dirty="0" smtClean="0"/>
                  <a:t>-</a:t>
                </a:r>
                <a:br>
                  <a:rPr lang="el-GR" dirty="0" smtClean="0"/>
                </a:br>
                <a:r>
                  <a:rPr lang="el-GR" dirty="0" err="1" smtClean="0"/>
                  <a:t>δαμε</a:t>
                </a:r>
                <a:r>
                  <a:rPr lang="el-GR" dirty="0" smtClean="0"/>
                  <a:t>, αν ακούσουμε τον </a:t>
                </a:r>
                <a:br>
                  <a:rPr lang="el-GR" dirty="0" smtClean="0"/>
                </a:br>
                <a:r>
                  <a:rPr lang="el-GR" dirty="0" smtClean="0"/>
                  <a:t>κρότο του (βροντή) σε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l-GR" b="0" dirty="0" smtClean="0"/>
                  <a:t> </a:t>
                </a:r>
                <a:br>
                  <a:rPr lang="el-GR" b="0" dirty="0" smtClean="0"/>
                </a:br>
                <a:r>
                  <a:rPr lang="el-GR" b="0" dirty="0" smtClean="0"/>
                  <a:t>δευτερόλεπτα?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  <a:blipFill rotWithShape="0">
                <a:blip r:embed="rId2"/>
                <a:stretch>
                  <a:fillRect l="-154" t="-1551" b="-3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5" y="4114800"/>
            <a:ext cx="3928142" cy="236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26317" cy="5110726"/>
          </a:xfrm>
        </p:spPr>
        <p:txBody>
          <a:bodyPr>
            <a:normAutofit/>
          </a:bodyPr>
          <a:lstStyle/>
          <a:p>
            <a:r>
              <a:rPr lang="el-GR" b="1" dirty="0" smtClean="0"/>
              <a:t>Ταχύτητα διάδοσης ήχου σε άλλα υλικά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7847143" cy="3047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76" y="4922779"/>
            <a:ext cx="8131267" cy="60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586677"/>
            <a:ext cx="1133475" cy="834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i="1" dirty="0" smtClean="0"/>
                  <a:t> </a:t>
                </a:r>
                <a:r>
                  <a:rPr lang="en-US" dirty="0" smtClean="0"/>
                  <a:t>= </a:t>
                </a:r>
                <a:r>
                  <a:rPr lang="el-GR" dirty="0" smtClean="0"/>
                  <a:t>μέτρο ελαστικότητας όγκου</a:t>
                </a:r>
              </a:p>
              <a:p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l-GR" dirty="0" smtClean="0"/>
                  <a:t> = πυκνότητα</a:t>
                </a:r>
                <a:endParaRPr lang="el-G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1066800" y="3200400"/>
            <a:ext cx="1828800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847738" y="798668"/>
            <a:ext cx="2561296" cy="490776"/>
          </a:xfrm>
          <a:prstGeom prst="horizontalScroll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Γιατί συμβαίνει αυτό???</a:t>
            </a:r>
            <a:endParaRPr lang="el-GR" dirty="0"/>
          </a:p>
        </p:txBody>
      </p:sp>
      <p:cxnSp>
        <p:nvCxnSpPr>
          <p:cNvPr id="13" name="Elbow Connector 12"/>
          <p:cNvCxnSpPr>
            <a:stCxn id="11" idx="2"/>
          </p:cNvCxnSpPr>
          <p:nvPr/>
        </p:nvCxnSpPr>
        <p:spPr>
          <a:xfrm rot="16200000" flipH="1" flipV="1">
            <a:off x="2997141" y="-702245"/>
            <a:ext cx="2200903" cy="6061586"/>
          </a:xfrm>
          <a:prstGeom prst="bentConnector4">
            <a:avLst>
              <a:gd name="adj1" fmla="val 6137"/>
              <a:gd name="adj2" fmla="val 10715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4076" y="4034096"/>
            <a:ext cx="2570123" cy="888683"/>
          </a:xfrm>
          <a:prstGeom prst="horizontalScroll">
            <a:avLst>
              <a:gd name="adj" fmla="val 8820"/>
            </a:avLst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Αύξηση θερμοκρασίας </a:t>
            </a:r>
            <a:r>
              <a:rPr lang="el-GR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⟹ αύξηση </a:t>
            </a:r>
            <a:br>
              <a:rPr lang="el-GR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κινητικής ενέργειας μορίων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2328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Ταχύτητα διάδοσης ήχου σε άλλα υλικά</a:t>
                </a:r>
              </a:p>
              <a:p>
                <a:r>
                  <a:rPr lang="el-GR" sz="2000" dirty="0" smtClean="0"/>
                  <a:t>Ο πίνακας μας δείχνει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𝜎𝜏𝜀𝜌𝜀𝛼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𝜐𝛾𝜌𝛼</m:t>
                        </m:r>
                      </m:sub>
                    </m:sSub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𝛼𝜀𝜌𝜄𝛼</m:t>
                        </m:r>
                      </m:sub>
                    </m:sSub>
                  </m:oMath>
                </a14:m>
                <a:r>
                  <a:rPr lang="el-GR" sz="2000" dirty="0" smtClean="0"/>
                  <a:t> . Γιατί??</a:t>
                </a: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arn Velocity of Sound in Solids and Liquids in 3 minute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86000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81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Ένταση περιοδικών ηχητικών κυμάτων </a:t>
                </a:r>
                <a:r>
                  <a:rPr lang="en-US" b="1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1" i="0" dirty="0" smtClean="0">
                    <a:latin typeface="Cambria Math" panose="02040503050406030204" pitchFamily="18" charset="0"/>
                  </a:rPr>
                </a:br>
                <a:endParaRPr lang="en-US" b="1" i="0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𝛪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Μέση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Ισχύς</m:t>
                          </m:r>
                        </m:num>
                        <m:den>
                          <m:r>
                            <a:rPr lang="el-GR" b="0" i="1"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68580" indent="0">
                  <a:buNone/>
                </a:pPr>
                <a:r>
                  <a:rPr lang="el-GR" dirty="0" smtClean="0"/>
                  <a:t>όπου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r>
                  <a:rPr lang="el-GR" dirty="0" smtClean="0"/>
                  <a:t> η μέση ισχύς του κύματος και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𝛢</m:t>
                    </m:r>
                  </m:oMath>
                </a14:m>
                <a:r>
                  <a:rPr lang="el-GR" dirty="0" smtClean="0"/>
                  <a:t> το εμβαδό της επιφάνειας κάθετης στη διεύθυνση διάδοσης</a:t>
                </a:r>
              </a:p>
              <a:p>
                <a:r>
                  <a:rPr lang="el-GR" dirty="0" smtClean="0"/>
                  <a:t>Τα κύματα που είδαμε ως τώρα μοντελοποιούνταν ως διαμήκη κύματα</a:t>
                </a:r>
              </a:p>
              <a:p>
                <a:pPr lvl="1"/>
                <a:r>
                  <a:rPr lang="el-GR" dirty="0" smtClean="0"/>
                  <a:t>Διαδίδονταν σε ευθεία γραμμή</a:t>
                </a:r>
              </a:p>
              <a:p>
                <a:r>
                  <a:rPr lang="el-GR" dirty="0" smtClean="0"/>
                  <a:t>Στην πράξη, τα ηχητικά κύματα διαδίδονται προς όλες τις κατευθύνσεις</a:t>
                </a:r>
              </a:p>
              <a:p>
                <a:pPr lvl="1"/>
                <a:r>
                  <a:rPr lang="el-GR" b="1" dirty="0" smtClean="0"/>
                  <a:t>Σφαιρικά κύματα</a:t>
                </a:r>
              </a:p>
              <a:p>
                <a:pPr lvl="1"/>
                <a:r>
                  <a:rPr lang="el-GR" b="1" dirty="0" smtClean="0"/>
                  <a:t>Ισοτροπική διάδοση </a:t>
                </a:r>
                <a:r>
                  <a:rPr lang="el-GR" b="1" dirty="0" smtClean="0">
                    <a:sym typeface="Wingdings" panose="05000000000000000000" pitchFamily="2" charset="2"/>
                  </a:rPr>
                  <a:t> ίδια ένταση προς κάθε κατεύθυνση</a:t>
                </a:r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81600"/>
              </a:xfrm>
              <a:blipFill rotWithShape="0">
                <a:blip r:embed="rId3"/>
                <a:stretch>
                  <a:fillRect l="-308" t="-16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7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28" y="710292"/>
            <a:ext cx="4125739" cy="576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 smtClean="0"/>
                  <a:t>Σφαιρικό κύμα</a:t>
                </a:r>
              </a:p>
              <a:p>
                <a:pPr lvl="1"/>
                <a:r>
                  <a:rPr lang="el-GR" dirty="0" smtClean="0"/>
                  <a:t>Ομόκεντρα κυκλικά τόξα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Μέτωπο κύματος</a:t>
                </a:r>
              </a:p>
              <a:p>
                <a:pPr lvl="1"/>
                <a:r>
                  <a:rPr lang="el-GR" dirty="0" smtClean="0"/>
                  <a:t>Επιφάνεια όπου η φάση </a:t>
                </a:r>
                <a:endParaRPr lang="en-US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     του κύματος έχει ίδια τιμή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Ακτίνες</a:t>
                </a:r>
              </a:p>
              <a:p>
                <a:pPr lvl="1"/>
                <a:r>
                  <a:rPr lang="el-GR" dirty="0" smtClean="0"/>
                  <a:t>Ευθείες που ξεκινούν απ’την</a:t>
                </a:r>
                <a:r>
                  <a:rPr lang="el-GR" dirty="0"/>
                  <a:t> </a:t>
                </a:r>
                <a:r>
                  <a:rPr lang="el-GR" dirty="0" smtClean="0"/>
                  <a:t>πηγή</a:t>
                </a:r>
              </a:p>
              <a:p>
                <a:pPr lvl="1"/>
                <a:r>
                  <a:rPr lang="el-GR" dirty="0" smtClean="0"/>
                  <a:t>Δείχνουν την κατεύθυνση </a:t>
                </a:r>
                <a:br>
                  <a:rPr lang="el-GR" dirty="0" smtClean="0"/>
                </a:br>
                <a:r>
                  <a:rPr lang="el-GR" dirty="0" smtClean="0"/>
                  <a:t>διάδοσης του κύματος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Ένταση κύματος σε απόσταση </a:t>
                </a:r>
                <a:r>
                  <a:rPr lang="en-US" b="1" dirty="0" smtClean="0"/>
                  <a:t>r</a:t>
                </a:r>
                <a:r>
                  <a:rPr lang="el-GR" b="1" dirty="0" smtClean="0"/>
                  <a:t/>
                </a:r>
                <a:br>
                  <a:rPr lang="el-GR" b="1" dirty="0" smtClean="0"/>
                </a:br>
                <a:r>
                  <a:rPr lang="el-GR" b="1" dirty="0" smtClean="0"/>
                  <a:t> </a:t>
                </a:r>
                <a:br>
                  <a:rPr lang="el-GR" b="1" dirty="0" smtClean="0"/>
                </a:br>
                <a:r>
                  <a:rPr lang="el-GR" sz="3400" dirty="0" smtClean="0"/>
                  <a:t>	</a:t>
                </a:r>
                <a14:m>
                  <m:oMath xmlns:m="http://schemas.openxmlformats.org/officeDocument/2006/math"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𝛪</m:t>
                    </m:r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𝛢</m:t>
                        </m:r>
                      </m:den>
                    </m:f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l-GR" sz="3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  <a:blipFill>
                <a:blip r:embed="rId4"/>
                <a:stretch>
                  <a:fillRect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/>
          <p:cNvCxnSpPr>
            <a:stCxn id="9" idx="0"/>
          </p:cNvCxnSpPr>
          <p:nvPr/>
        </p:nvCxnSpPr>
        <p:spPr>
          <a:xfrm rot="16200000" flipH="1">
            <a:off x="1834800" y="5713368"/>
            <a:ext cx="1" cy="1054798"/>
          </a:xfrm>
          <a:prstGeom prst="bentConnector4">
            <a:avLst>
              <a:gd name="adj1" fmla="val 0"/>
              <a:gd name="adj2" fmla="val 847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374" y="6240767"/>
            <a:ext cx="1464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Εμβαδό μετώπου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905000"/>
            <a:ext cx="8126241" cy="40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4" name="Picture 2" descr="Spherical Standing Wav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5529606" cy="56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4100" name="Picture 4" descr="http://resource.isvr.soton.ac.uk/spcg/tutorial/tutorial/Tutorial_files/monopolfinalptp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6284"/>
            <a:ext cx="7037915" cy="51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5146964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Διαλέξεις</a:t>
            </a:r>
            <a:endParaRPr lang="el-GR" b="1" dirty="0"/>
          </a:p>
          <a:p>
            <a:pPr lvl="1"/>
            <a:r>
              <a:rPr lang="el-GR" b="1" dirty="0" smtClean="0"/>
              <a:t>Προαιρετική</a:t>
            </a:r>
            <a:r>
              <a:rPr lang="el-GR" dirty="0" smtClean="0"/>
              <a:t> παρουσί</a:t>
            </a:r>
            <a:r>
              <a:rPr lang="el-GR" dirty="0"/>
              <a:t>α</a:t>
            </a:r>
            <a:r>
              <a:rPr lang="el-GR" dirty="0" smtClean="0"/>
              <a:t>!</a:t>
            </a:r>
            <a:br>
              <a:rPr lang="el-GR" dirty="0" smtClean="0"/>
            </a:br>
            <a:endParaRPr lang="el-GR" dirty="0" smtClean="0"/>
          </a:p>
          <a:p>
            <a:pPr lvl="1"/>
            <a:endParaRPr lang="el-GR" sz="1000" dirty="0" smtClean="0"/>
          </a:p>
          <a:p>
            <a:pPr lvl="1"/>
            <a:r>
              <a:rPr lang="el-GR" dirty="0" smtClean="0"/>
              <a:t>Είστε εδώ γιατί </a:t>
            </a:r>
            <a:r>
              <a:rPr lang="el-GR" b="1" dirty="0" smtClean="0"/>
              <a:t>θέλετε</a:t>
            </a:r>
            <a:r>
              <a:rPr lang="el-GR" dirty="0" smtClean="0"/>
              <a:t> να ακούσετε/συμμετέχετε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Δεν υπάρχουν απουσίες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sz="2400" dirty="0" smtClean="0"/>
              <a:t>Υπάρχει </a:t>
            </a:r>
            <a:r>
              <a:rPr lang="el-GR" sz="2400" b="1" u="sng" dirty="0" smtClean="0"/>
              <a:t>σεβασμός</a:t>
            </a:r>
            <a:r>
              <a:rPr lang="el-GR" sz="2400" dirty="0" smtClean="0"/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 smtClean="0"/>
          </a:p>
          <a:p>
            <a:pPr lvl="1"/>
            <a:r>
              <a:rPr lang="el-GR" b="1" dirty="0" smtClean="0"/>
              <a:t>Προστατέψτε εσάς και τους συναδέλφους σας</a:t>
            </a:r>
            <a:r>
              <a:rPr lang="el-GR" dirty="0" smtClean="0"/>
              <a:t>: απέχετε από το μάθημα αν δεν είστε/αισθάνεστε καλά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74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5122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425977" cy="4177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</p:spPr>
            <p:txBody>
              <a:bodyPr>
                <a:normAutofit/>
              </a:bodyPr>
              <a:lstStyle/>
              <a:p>
                <a:endParaRPr lang="en-US" dirty="0" smtClean="0"/>
              </a:p>
              <a:p>
                <a:r>
                  <a:rPr lang="el-GR" dirty="0" smtClean="0"/>
                  <a:t>Οι ασθενέστεροι ήχοι που μπορεί να αντιληφθεί το ανθρώπινο αυτί στη συχνότητα των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Hz </a:t>
                </a:r>
                <a:r>
                  <a:rPr lang="el-GR" dirty="0" smtClean="0"/>
                  <a:t>έχουν ένταση περίπου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/>
                  <a:t>Αυτό είναι το λεγόμενο </a:t>
                </a:r>
                <a:r>
                  <a:rPr lang="el-GR" b="1" dirty="0" smtClean="0"/>
                  <a:t>κατώφλι ακοής</a:t>
                </a:r>
                <a:r>
                  <a:rPr lang="en-US" b="1" dirty="0" smtClean="0"/>
                  <a:t> (</a:t>
                </a:r>
                <a:r>
                  <a:rPr lang="el-GR" b="1" dirty="0" smtClean="0"/>
                  <a:t>στα 1000 </a:t>
                </a:r>
                <a:r>
                  <a:rPr lang="en-US" b="1" dirty="0" smtClean="0"/>
                  <a:t>Hz)</a:t>
                </a:r>
                <a:r>
                  <a:rPr lang="el-GR" i="1" dirty="0" smtClean="0"/>
                  <a:t>.</a:t>
                </a:r>
                <a:r>
                  <a:rPr lang="el-GR" dirty="0" smtClean="0"/>
                  <a:t> </a:t>
                </a:r>
              </a:p>
              <a:p>
                <a:endParaRPr lang="en-US" dirty="0" smtClean="0"/>
              </a:p>
              <a:p>
                <a:r>
                  <a:rPr lang="el-GR" dirty="0" smtClean="0"/>
                  <a:t>Οι δυνατότεροι ήχοι που μπορούμε να ακούσουμε (χωρίς πόνο) είναι έντασης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l-GR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l-G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l-GR" dirty="0" smtClean="0"/>
                  <a:t>Λόγος μέγιστης προς ελάχιστη ένταση: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l-GR" dirty="0" smtClean="0"/>
                  <a:t> !!!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  <a:blipFill rotWithShape="0">
                <a:blip r:embed="rId3"/>
                <a:stretch>
                  <a:fillRect r="-8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6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Ηχοστάθμη</a:t>
                </a:r>
                <a:endParaRPr lang="el-GR" dirty="0" smtClean="0"/>
              </a:p>
              <a:p>
                <a:pPr lvl="1"/>
                <a:r>
                  <a:rPr lang="el-GR" dirty="0" smtClean="0"/>
                  <a:t>Μεγάλο εύρος εντάσεων αντιληπτό απ’ το αυτί</a:t>
                </a:r>
                <a:r>
                  <a:rPr lang="en-US" dirty="0" smtClean="0"/>
                  <a:t> </a:t>
                </a:r>
                <a:r>
                  <a:rPr lang="el-GR" dirty="0" smtClean="0"/>
                  <a:t>μας</a:t>
                </a:r>
              </a:p>
              <a:p>
                <a:pPr lvl="1"/>
                <a:r>
                  <a:rPr lang="el-GR" dirty="0" smtClean="0"/>
                  <a:t>Μια λογαριθμική κλίμακα είναι βολικότερη</a:t>
                </a:r>
                <a:endParaRPr lang="en-US" dirty="0" smtClean="0"/>
              </a:p>
              <a:p>
                <a:pPr lvl="1"/>
                <a:r>
                  <a:rPr lang="el-GR" b="1" dirty="0" err="1" smtClean="0"/>
                  <a:t>Ηχοστάθμη</a:t>
                </a:r>
                <a:r>
                  <a:rPr lang="el-GR" b="1" dirty="0" smtClean="0"/>
                  <a:t> (</a:t>
                </a:r>
                <a:r>
                  <a:rPr lang="en-US" b="1" dirty="0" smtClean="0"/>
                  <a:t>sound level)</a:t>
                </a:r>
                <a:r>
                  <a:rPr lang="en-US" b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l-GR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: </a:t>
                </a:r>
                <a:r>
                  <a:rPr lang="el-GR" dirty="0" smtClean="0"/>
                  <a:t>ένταση αναφοράς (κατώφλι ακοής)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Για συχνότητες 1000 </a:t>
                </a:r>
                <a:r>
                  <a:rPr lang="en-US" dirty="0" smtClean="0"/>
                  <a:t>Hz</a:t>
                </a:r>
              </a:p>
              <a:p>
                <a:pPr lvl="2"/>
                <a:r>
                  <a:rPr lang="el-GR" dirty="0" smtClean="0"/>
                  <a:t>Στην πραγματικότητα, είναι μεταβλητή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l-GR" dirty="0" smtClean="0"/>
                  <a:t> : μετριέται σε </a:t>
                </a:r>
                <a:r>
                  <a:rPr lang="en-US" dirty="0" smtClean="0"/>
                  <a:t>Decibel (d</a:t>
                </a:r>
                <a:r>
                  <a:rPr lang="el-GR" dirty="0" smtClean="0"/>
                  <a:t>Β</a:t>
                </a:r>
                <a:r>
                  <a:rPr lang="en-US" dirty="0" smtClean="0"/>
                  <a:t>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Προς τιμήν του </a:t>
                </a:r>
                <a:r>
                  <a:rPr lang="en-US" dirty="0" smtClean="0"/>
                  <a:t>A. G. Bell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 smtClean="0"/>
                  <a:t>Κατώφλι ακοής: 0 </a:t>
                </a:r>
                <a:r>
                  <a:rPr lang="en-US" dirty="0" smtClean="0"/>
                  <a:t>dB</a:t>
                </a:r>
              </a:p>
              <a:p>
                <a:pPr lvl="1"/>
                <a:r>
                  <a:rPr lang="el-GR" dirty="0" smtClean="0"/>
                  <a:t>Όριο πόνου: 120-130 </a:t>
                </a:r>
                <a:r>
                  <a:rPr lang="en-US" dirty="0" smtClean="0"/>
                  <a:t>dB</a:t>
                </a: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  <a:blipFill rotWithShape="0">
                <a:blip r:embed="rId2"/>
                <a:stretch>
                  <a:fillRect t="-15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68" r="1505"/>
          <a:stretch/>
        </p:blipFill>
        <p:spPr>
          <a:xfrm>
            <a:off x="5867400" y="2727431"/>
            <a:ext cx="2743201" cy="3748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69004" y="671614"/>
            <a:ext cx="2907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More interesting dB range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Παράδειγμα:</a:t>
                </a:r>
              </a:p>
              <a:p>
                <a:r>
                  <a:rPr lang="el-GR" sz="2000" dirty="0" smtClean="0"/>
                  <a:t>Δυο ίδιες μηχανές βρίσκονται στην ίδια απόσταση από έναν εργάτη. Η ένταση του ήχου που λαμβάνει ο εργάτης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20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W/m</a:t>
                </a:r>
                <a:r>
                  <a:rPr lang="en-US" sz="2000" baseline="30000" dirty="0" smtClean="0"/>
                  <a:t>2</a:t>
                </a:r>
                <a:r>
                  <a:rPr lang="en-US" sz="2000" i="1" dirty="0" smtClean="0"/>
                  <a:t>.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A) </a:t>
                </a:r>
                <a:r>
                  <a:rPr lang="el-GR" sz="2000" dirty="0" smtClean="0"/>
                  <a:t>Βρείτε την </a:t>
                </a:r>
                <a:r>
                  <a:rPr lang="el-GR" sz="2000" dirty="0" err="1" smtClean="0"/>
                  <a:t>ηχοστάθμη</a:t>
                </a:r>
                <a:r>
                  <a:rPr lang="el-GR" sz="2000" dirty="0" smtClean="0"/>
                  <a:t> που ακούει ο εργάτης όταν λειτουργεί η μια μηχανή.</a:t>
                </a:r>
                <a:br>
                  <a:rPr lang="el-GR" sz="2000" dirty="0" smtClean="0"/>
                </a:br>
                <a:r>
                  <a:rPr lang="el-GR" sz="2000" dirty="0" smtClean="0"/>
                  <a:t>Β) Βρείτε την ηχοστάθμη που ακούει ο εργάτης όταν λειτουργούν και οι δυο μηχανές.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l-GR" sz="2000" dirty="0" smtClean="0"/>
                  <a:t>Γ) Αν ο εργάτης δε λαμβάνει την ίδια ένταση ήχου από κάθε μηχανή και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20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2000" dirty="0" smtClean="0"/>
                  <a:t> m </a:t>
                </a:r>
                <a:r>
                  <a:rPr lang="el-GR" sz="2000" dirty="0" smtClean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20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2000" dirty="0" smtClean="0"/>
                  <a:t> m</a:t>
                </a:r>
                <a:r>
                  <a:rPr lang="el-GR" sz="2000" dirty="0" smtClean="0"/>
                  <a:t> αντίστοιχα</a:t>
                </a:r>
                <a:r>
                  <a:rPr lang="aa-ET" sz="2000" dirty="0" smtClean="0"/>
                  <a:t>, </a:t>
                </a:r>
                <a:r>
                  <a:rPr lang="el-GR" sz="2000" dirty="0" smtClean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 r="-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0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/>
                  <a:t>W/m</a:t>
                </a:r>
                <a:r>
                  <a:rPr lang="en-US" sz="1600" baseline="30000" dirty="0" smtClean="0"/>
                  <a:t>2</a:t>
                </a:r>
                <a:r>
                  <a:rPr lang="en-US" sz="1600" i="1" dirty="0" smtClean="0"/>
                  <a:t>. </a:t>
                </a: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n-US" sz="1600" dirty="0" smtClean="0"/>
                  <a:t>A) </a:t>
                </a:r>
                <a:r>
                  <a:rPr lang="el-GR" sz="1600" dirty="0" smtClean="0"/>
                  <a:t>Βρείτε την </a:t>
                </a:r>
                <a:r>
                  <a:rPr lang="el-GR" sz="1600" dirty="0" err="1" smtClean="0"/>
                  <a:t>ηχοστάθμη</a:t>
                </a:r>
                <a:r>
                  <a:rPr lang="el-GR" sz="1600" dirty="0" smtClean="0"/>
                  <a:t> που ακούει ο εργάτης όταν λειτουργεί η μια μηχανή.</a:t>
                </a:r>
                <a:r>
                  <a:rPr lang="el-GR" sz="2000" dirty="0" smtClean="0"/>
                  <a:t/>
                </a:r>
                <a:br>
                  <a:rPr lang="el-GR" sz="2000" dirty="0" smtClean="0"/>
                </a:br>
                <a:endParaRPr lang="el-GR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orizontal Scroll 5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Horizontal Scrol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91120" y="2729160"/>
              <a:ext cx="7254360" cy="3422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080" y="2720880"/>
                <a:ext cx="7269120" cy="344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2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aa-ET" sz="1600" dirty="0" smtClean="0"/>
                  <a:t> </a:t>
                </a:r>
                <a:r>
                  <a:rPr lang="en-US" sz="1600" dirty="0" smtClean="0"/>
                  <a:t>W/m</a:t>
                </a:r>
                <a:r>
                  <a:rPr lang="en-US" sz="1600" baseline="30000" dirty="0" smtClean="0"/>
                  <a:t>2</a:t>
                </a:r>
                <a:r>
                  <a:rPr lang="en-US" sz="1600" i="1" dirty="0" smtClean="0"/>
                  <a:t>. </a:t>
                </a:r>
                <a:r>
                  <a:rPr lang="el-GR" sz="1600" dirty="0" smtClean="0"/>
                  <a:t/>
                </a:r>
                <a:br>
                  <a:rPr lang="el-GR" sz="1600" dirty="0" smtClean="0"/>
                </a:br>
                <a:r>
                  <a:rPr lang="el-GR" sz="1600" dirty="0" smtClean="0"/>
                  <a:t>Β) Βρείτε την </a:t>
                </a:r>
                <a:r>
                  <a:rPr lang="el-GR" sz="1600" dirty="0" err="1" smtClean="0"/>
                  <a:t>ηχοστάθμη</a:t>
                </a:r>
                <a:r>
                  <a:rPr lang="el-GR" sz="1600" dirty="0" smtClean="0"/>
                  <a:t> που ακούει ο εργάτης όταν λειτουργούν και οι δυο μηχανές.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64480" y="2749320"/>
              <a:ext cx="7590600" cy="3794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640" y="2741400"/>
                <a:ext cx="7606800" cy="38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74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Γ) Αν ο εργάτης δε λαμβάνει την ίδια ένταση ήχου από κάθε μηχανή και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16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1600" dirty="0" smtClean="0"/>
                  <a:t> m </a:t>
                </a:r>
                <a:r>
                  <a:rPr lang="el-GR" sz="1600" dirty="0" smtClean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16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1600" dirty="0" smtClean="0"/>
                  <a:t> m</a:t>
                </a:r>
                <a:r>
                  <a:rPr lang="el-GR" sz="1600" dirty="0" smtClean="0"/>
                  <a:t> αντίστοιχα</a:t>
                </a:r>
                <a:r>
                  <a:rPr lang="aa-ET" sz="1600" dirty="0" smtClean="0"/>
                  <a:t>, </a:t>
                </a:r>
                <a:r>
                  <a:rPr lang="el-GR" sz="1600" dirty="0" smtClean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aa-E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num>
                        <m:den>
                          <m: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69600" y="2337480"/>
              <a:ext cx="7813800" cy="3418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280" y="2332080"/>
                <a:ext cx="7825680" cy="343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7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415050" cy="4348445"/>
          </a:xfrm>
        </p:spPr>
        <p:txBody>
          <a:bodyPr/>
          <a:lstStyle/>
          <a:p>
            <a:r>
              <a:rPr lang="el-GR" b="1" dirty="0" smtClean="0"/>
              <a:t>Ακουστότητα και Συχνότητα – </a:t>
            </a:r>
            <a:r>
              <a:rPr lang="el-GR" b="1" dirty="0" err="1" smtClean="0"/>
              <a:t>Ψυχοακουστική</a:t>
            </a:r>
            <a:r>
              <a:rPr lang="el-GR" b="1" dirty="0" smtClean="0"/>
              <a:t> </a:t>
            </a:r>
            <a:endParaRPr lang="el-GR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59675" y="1810270"/>
            <a:ext cx="7974725" cy="4672133"/>
            <a:chOff x="559675" y="1810270"/>
            <a:chExt cx="7974725" cy="4672133"/>
          </a:xfrm>
        </p:grpSpPr>
        <p:pic>
          <p:nvPicPr>
            <p:cNvPr id="7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6"/>
            <a:stretch/>
          </p:blipFill>
          <p:spPr bwMode="auto">
            <a:xfrm>
              <a:off x="990600" y="1810270"/>
              <a:ext cx="7543800" cy="467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476" b="91794"/>
            <a:stretch/>
          </p:blipFill>
          <p:spPr bwMode="auto">
            <a:xfrm>
              <a:off x="559675" y="1811024"/>
              <a:ext cx="8618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reeform 4"/>
          <p:cNvSpPr/>
          <p:nvPr/>
        </p:nvSpPr>
        <p:spPr>
          <a:xfrm>
            <a:off x="2724539" y="4068147"/>
            <a:ext cx="3360421" cy="2088137"/>
          </a:xfrm>
          <a:custGeom>
            <a:avLst/>
            <a:gdLst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45028 w 3360783"/>
              <a:gd name="connsiteY6" fmla="*/ 1847461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61697 w 3360783"/>
              <a:gd name="connsiteY6" fmla="*/ 1837936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1484"/>
              <a:gd name="connsiteY0" fmla="*/ 0 h 2088137"/>
              <a:gd name="connsiteX1" fmla="*/ 37322 w 3361484"/>
              <a:gd name="connsiteY1" fmla="*/ 363894 h 2088137"/>
              <a:gd name="connsiteX2" fmla="*/ 130628 w 3361484"/>
              <a:gd name="connsiteY2" fmla="*/ 718457 h 2088137"/>
              <a:gd name="connsiteX3" fmla="*/ 261257 w 3361484"/>
              <a:gd name="connsiteY3" fmla="*/ 1026367 h 2088137"/>
              <a:gd name="connsiteX4" fmla="*/ 438539 w 3361484"/>
              <a:gd name="connsiteY4" fmla="*/ 1287624 h 2088137"/>
              <a:gd name="connsiteX5" fmla="*/ 737118 w 3361484"/>
              <a:gd name="connsiteY5" fmla="*/ 1632857 h 2088137"/>
              <a:gd name="connsiteX6" fmla="*/ 1061697 w 3361484"/>
              <a:gd name="connsiteY6" fmla="*/ 1837936 h 2088137"/>
              <a:gd name="connsiteX7" fmla="*/ 1455575 w 3361484"/>
              <a:gd name="connsiteY7" fmla="*/ 1987420 h 2088137"/>
              <a:gd name="connsiteX8" fmla="*/ 1978090 w 3361484"/>
              <a:gd name="connsiteY8" fmla="*/ 2080726 h 2088137"/>
              <a:gd name="connsiteX9" fmla="*/ 2491273 w 3361484"/>
              <a:gd name="connsiteY9" fmla="*/ 2052735 h 2088137"/>
              <a:gd name="connsiteX10" fmla="*/ 2845837 w 3361484"/>
              <a:gd name="connsiteY10" fmla="*/ 1819469 h 2088137"/>
              <a:gd name="connsiteX11" fmla="*/ 3079102 w 3361484"/>
              <a:gd name="connsiteY11" fmla="*/ 1520890 h 2088137"/>
              <a:gd name="connsiteX12" fmla="*/ 3260757 w 3361484"/>
              <a:gd name="connsiteY12" fmla="*/ 1023986 h 2088137"/>
              <a:gd name="connsiteX13" fmla="*/ 3349690 w 3361484"/>
              <a:gd name="connsiteY13" fmla="*/ 625151 h 2088137"/>
              <a:gd name="connsiteX14" fmla="*/ 3359020 w 3361484"/>
              <a:gd name="connsiteY14" fmla="*/ 0 h 2088137"/>
              <a:gd name="connsiteX0" fmla="*/ 0 w 3359573"/>
              <a:gd name="connsiteY0" fmla="*/ 0 h 2088137"/>
              <a:gd name="connsiteX1" fmla="*/ 37322 w 3359573"/>
              <a:gd name="connsiteY1" fmla="*/ 363894 h 2088137"/>
              <a:gd name="connsiteX2" fmla="*/ 130628 w 3359573"/>
              <a:gd name="connsiteY2" fmla="*/ 718457 h 2088137"/>
              <a:gd name="connsiteX3" fmla="*/ 261257 w 3359573"/>
              <a:gd name="connsiteY3" fmla="*/ 1026367 h 2088137"/>
              <a:gd name="connsiteX4" fmla="*/ 438539 w 3359573"/>
              <a:gd name="connsiteY4" fmla="*/ 1287624 h 2088137"/>
              <a:gd name="connsiteX5" fmla="*/ 737118 w 3359573"/>
              <a:gd name="connsiteY5" fmla="*/ 1632857 h 2088137"/>
              <a:gd name="connsiteX6" fmla="*/ 1061697 w 3359573"/>
              <a:gd name="connsiteY6" fmla="*/ 1837936 h 2088137"/>
              <a:gd name="connsiteX7" fmla="*/ 1455575 w 3359573"/>
              <a:gd name="connsiteY7" fmla="*/ 1987420 h 2088137"/>
              <a:gd name="connsiteX8" fmla="*/ 1978090 w 3359573"/>
              <a:gd name="connsiteY8" fmla="*/ 2080726 h 2088137"/>
              <a:gd name="connsiteX9" fmla="*/ 2491273 w 3359573"/>
              <a:gd name="connsiteY9" fmla="*/ 2052735 h 2088137"/>
              <a:gd name="connsiteX10" fmla="*/ 2845837 w 3359573"/>
              <a:gd name="connsiteY10" fmla="*/ 1819469 h 2088137"/>
              <a:gd name="connsiteX11" fmla="*/ 3079102 w 3359573"/>
              <a:gd name="connsiteY11" fmla="*/ 1520890 h 2088137"/>
              <a:gd name="connsiteX12" fmla="*/ 3260757 w 3359573"/>
              <a:gd name="connsiteY12" fmla="*/ 1023986 h 2088137"/>
              <a:gd name="connsiteX13" fmla="*/ 3340165 w 3359573"/>
              <a:gd name="connsiteY13" fmla="*/ 625151 h 2088137"/>
              <a:gd name="connsiteX14" fmla="*/ 3359020 w 3359573"/>
              <a:gd name="connsiteY14" fmla="*/ 0 h 2088137"/>
              <a:gd name="connsiteX0" fmla="*/ 0 w 3360421"/>
              <a:gd name="connsiteY0" fmla="*/ 0 h 2088137"/>
              <a:gd name="connsiteX1" fmla="*/ 37322 w 3360421"/>
              <a:gd name="connsiteY1" fmla="*/ 363894 h 2088137"/>
              <a:gd name="connsiteX2" fmla="*/ 130628 w 3360421"/>
              <a:gd name="connsiteY2" fmla="*/ 718457 h 2088137"/>
              <a:gd name="connsiteX3" fmla="*/ 261257 w 3360421"/>
              <a:gd name="connsiteY3" fmla="*/ 1026367 h 2088137"/>
              <a:gd name="connsiteX4" fmla="*/ 438539 w 3360421"/>
              <a:gd name="connsiteY4" fmla="*/ 1287624 h 2088137"/>
              <a:gd name="connsiteX5" fmla="*/ 737118 w 3360421"/>
              <a:gd name="connsiteY5" fmla="*/ 1632857 h 2088137"/>
              <a:gd name="connsiteX6" fmla="*/ 1061697 w 3360421"/>
              <a:gd name="connsiteY6" fmla="*/ 1837936 h 2088137"/>
              <a:gd name="connsiteX7" fmla="*/ 1455575 w 3360421"/>
              <a:gd name="connsiteY7" fmla="*/ 1987420 h 2088137"/>
              <a:gd name="connsiteX8" fmla="*/ 1978090 w 3360421"/>
              <a:gd name="connsiteY8" fmla="*/ 2080726 h 2088137"/>
              <a:gd name="connsiteX9" fmla="*/ 2491273 w 3360421"/>
              <a:gd name="connsiteY9" fmla="*/ 2052735 h 2088137"/>
              <a:gd name="connsiteX10" fmla="*/ 2845837 w 3360421"/>
              <a:gd name="connsiteY10" fmla="*/ 1819469 h 2088137"/>
              <a:gd name="connsiteX11" fmla="*/ 3079102 w 3360421"/>
              <a:gd name="connsiteY11" fmla="*/ 1520890 h 2088137"/>
              <a:gd name="connsiteX12" fmla="*/ 3260757 w 3360421"/>
              <a:gd name="connsiteY12" fmla="*/ 1023986 h 2088137"/>
              <a:gd name="connsiteX13" fmla="*/ 3340165 w 3360421"/>
              <a:gd name="connsiteY13" fmla="*/ 625151 h 2088137"/>
              <a:gd name="connsiteX14" fmla="*/ 3359020 w 3360421"/>
              <a:gd name="connsiteY14" fmla="*/ 0 h 208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0421" h="2088137">
                <a:moveTo>
                  <a:pt x="0" y="0"/>
                </a:moveTo>
                <a:cubicBezTo>
                  <a:pt x="7775" y="122075"/>
                  <a:pt x="15551" y="244151"/>
                  <a:pt x="37322" y="363894"/>
                </a:cubicBezTo>
                <a:cubicBezTo>
                  <a:pt x="59093" y="483637"/>
                  <a:pt x="93306" y="608045"/>
                  <a:pt x="130628" y="718457"/>
                </a:cubicBezTo>
                <a:cubicBezTo>
                  <a:pt x="167951" y="828869"/>
                  <a:pt x="209939" y="931506"/>
                  <a:pt x="261257" y="1026367"/>
                </a:cubicBezTo>
                <a:cubicBezTo>
                  <a:pt x="312576" y="1121228"/>
                  <a:pt x="359229" y="1186542"/>
                  <a:pt x="438539" y="1287624"/>
                </a:cubicBezTo>
                <a:cubicBezTo>
                  <a:pt x="517849" y="1388706"/>
                  <a:pt x="633258" y="1541138"/>
                  <a:pt x="737118" y="1632857"/>
                </a:cubicBezTo>
                <a:cubicBezTo>
                  <a:pt x="840978" y="1724576"/>
                  <a:pt x="941954" y="1778842"/>
                  <a:pt x="1061697" y="1837936"/>
                </a:cubicBezTo>
                <a:cubicBezTo>
                  <a:pt x="1181440" y="1897030"/>
                  <a:pt x="1302843" y="1946955"/>
                  <a:pt x="1455575" y="1987420"/>
                </a:cubicBezTo>
                <a:cubicBezTo>
                  <a:pt x="1608307" y="2027885"/>
                  <a:pt x="1805474" y="2069840"/>
                  <a:pt x="1978090" y="2080726"/>
                </a:cubicBezTo>
                <a:cubicBezTo>
                  <a:pt x="2150706" y="2091612"/>
                  <a:pt x="2346649" y="2096278"/>
                  <a:pt x="2491273" y="2052735"/>
                </a:cubicBezTo>
                <a:cubicBezTo>
                  <a:pt x="2635898" y="2009192"/>
                  <a:pt x="2747866" y="1908110"/>
                  <a:pt x="2845837" y="1819469"/>
                </a:cubicBezTo>
                <a:cubicBezTo>
                  <a:pt x="2943808" y="1730828"/>
                  <a:pt x="3009949" y="1653471"/>
                  <a:pt x="3079102" y="1520890"/>
                </a:cubicBezTo>
                <a:cubicBezTo>
                  <a:pt x="3148255" y="1388310"/>
                  <a:pt x="3217247" y="1173276"/>
                  <a:pt x="3260757" y="1023986"/>
                </a:cubicBezTo>
                <a:cubicBezTo>
                  <a:pt x="3304267" y="874696"/>
                  <a:pt x="3316644" y="795815"/>
                  <a:pt x="3340165" y="625151"/>
                </a:cubicBezTo>
                <a:cubicBezTo>
                  <a:pt x="3363686" y="454487"/>
                  <a:pt x="3361353" y="227045"/>
                  <a:pt x="335902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1752600" y="5638800"/>
            <a:ext cx="1447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818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MPEG3 standard – MP3)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Τρεις σημαντικοί παράγοντες</a:t>
            </a:r>
          </a:p>
          <a:p>
            <a:pPr lvl="2"/>
            <a:r>
              <a:rPr lang="el-GR" dirty="0" smtClean="0"/>
              <a:t>Α. Εξάλειψη ήχων που δεν ακούγονται (&lt; κατώφλι ακοής)</a:t>
            </a:r>
          </a:p>
          <a:p>
            <a:pPr lvl="3"/>
            <a:r>
              <a:rPr lang="el-GR" dirty="0" smtClean="0"/>
              <a:t>Μπορούμε να τους αφαιρέσουμε</a:t>
            </a:r>
            <a:r>
              <a:rPr lang="en-US" dirty="0" smtClean="0"/>
              <a:t> (</a:t>
            </a:r>
            <a:r>
              <a:rPr lang="el-GR" dirty="0" smtClean="0"/>
              <a:t>μην αποθηκεύσουμε)</a:t>
            </a:r>
          </a:p>
          <a:p>
            <a:pPr lvl="2"/>
            <a:r>
              <a:rPr lang="el-GR" dirty="0" smtClean="0"/>
              <a:t>Β. Κάποιοι ήχοι είναι πιο «ευαίσθητοι» από άλλους</a:t>
            </a:r>
          </a:p>
          <a:p>
            <a:pPr lvl="3"/>
            <a:r>
              <a:rPr lang="el-GR" dirty="0" smtClean="0"/>
              <a:t>Χρήση κρίσιμων ευρών ζώνης (</a:t>
            </a:r>
            <a:r>
              <a:rPr lang="en-US" dirty="0" smtClean="0"/>
              <a:t>critical bands)</a:t>
            </a:r>
          </a:p>
          <a:p>
            <a:pPr lvl="2"/>
            <a:r>
              <a:rPr lang="el-GR" dirty="0" smtClean="0"/>
              <a:t>Γ. Κάποιοι ήχοι επικαλύπτουν άλλους</a:t>
            </a:r>
            <a:r>
              <a:rPr lang="en-US" dirty="0"/>
              <a:t> </a:t>
            </a:r>
            <a:r>
              <a:rPr lang="el-GR" dirty="0" smtClean="0"/>
              <a:t>γειτονικούς</a:t>
            </a:r>
            <a:endParaRPr lang="en-US" dirty="0" smtClean="0"/>
          </a:p>
          <a:p>
            <a:pPr lvl="3"/>
            <a:r>
              <a:rPr lang="el-GR" dirty="0" smtClean="0"/>
              <a:t>Το φαινόμενο του </a:t>
            </a:r>
            <a:r>
              <a:rPr lang="en-US" dirty="0" smtClean="0"/>
              <a:t>masking (masking effect)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3765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 smtClean="0"/>
          </a:p>
          <a:p>
            <a:pPr lvl="1"/>
            <a:r>
              <a:rPr lang="el-GR" dirty="0" smtClean="0"/>
              <a:t>Α. Εξάλειψη ήχων που δεν ακούγονται (&lt; κατώφλι ακοής)</a:t>
            </a:r>
          </a:p>
          <a:p>
            <a:pPr lvl="2"/>
            <a:r>
              <a:rPr lang="el-GR" dirty="0" smtClean="0"/>
              <a:t>Μπορούμε να τους αφαιρέσουμε</a:t>
            </a:r>
            <a:endParaRPr lang="el-GR" dirty="0"/>
          </a:p>
          <a:p>
            <a:pPr lvl="2"/>
            <a:r>
              <a:rPr lang="el-GR" dirty="0" smtClean="0"/>
              <a:t>Ό,τι βρίσκεται κάτω</a:t>
            </a:r>
            <a:r>
              <a:rPr lang="en-US" dirty="0" smtClean="0"/>
              <a:t> </a:t>
            </a:r>
            <a:r>
              <a:rPr lang="el-GR" dirty="0" smtClean="0"/>
              <a:t>από το κατώφλι, δε</a:t>
            </a:r>
            <a:r>
              <a:rPr lang="en-US" dirty="0" smtClean="0"/>
              <a:t> </a:t>
            </a:r>
            <a:r>
              <a:rPr lang="el-GR" dirty="0" smtClean="0"/>
              <a:t>χρειάζεται να από-</a:t>
            </a:r>
            <a:br>
              <a:rPr lang="el-GR" dirty="0" smtClean="0"/>
            </a:br>
            <a:r>
              <a:rPr lang="el-GR" dirty="0" err="1" smtClean="0"/>
              <a:t>θηκευτεί</a:t>
            </a:r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41233"/>
            <a:ext cx="5257800" cy="3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Ηχητικά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100" b="1" dirty="0">
                <a:latin typeface="Cambria" panose="02040503050406030204" pitchFamily="18" charset="0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lang="en-US" sz="11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4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8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 smtClean="0"/>
          </a:p>
          <a:p>
            <a:pPr lvl="1"/>
            <a:r>
              <a:rPr lang="el-GR" dirty="0"/>
              <a:t>Β. Κάποιοι ήχοι </a:t>
            </a:r>
            <a:r>
              <a:rPr lang="el-GR" dirty="0" smtClean="0"/>
              <a:t>είναι πιο «ευαίσθητοι» </a:t>
            </a:r>
            <a:r>
              <a:rPr lang="el-GR" dirty="0"/>
              <a:t>από άλλους</a:t>
            </a:r>
          </a:p>
          <a:p>
            <a:pPr lvl="2"/>
            <a:r>
              <a:rPr lang="el-GR" dirty="0"/>
              <a:t>Χρήση κρίσιμων ευρών ζώνης (</a:t>
            </a:r>
            <a:r>
              <a:rPr lang="en-US" dirty="0"/>
              <a:t>critical bands</a:t>
            </a:r>
            <a:r>
              <a:rPr lang="en-US" dirty="0" smtClean="0"/>
              <a:t>)</a:t>
            </a:r>
            <a:endParaRPr lang="el-GR" dirty="0" smtClean="0"/>
          </a:p>
          <a:p>
            <a:pPr lvl="2"/>
            <a:r>
              <a:rPr lang="el-GR" dirty="0" smtClean="0"/>
              <a:t>Διαφορετική «βαρύτητα» σε</a:t>
            </a:r>
            <a:r>
              <a:rPr lang="en-US" dirty="0" smtClean="0"/>
              <a:t> </a:t>
            </a:r>
            <a:r>
              <a:rPr lang="el-GR" dirty="0" smtClean="0"/>
              <a:t>κάθε ζώνη</a:t>
            </a:r>
            <a:endParaRPr lang="en-US" dirty="0" smtClean="0"/>
          </a:p>
          <a:p>
            <a:pPr lvl="2"/>
            <a:r>
              <a:rPr lang="el-GR" dirty="0" smtClean="0"/>
              <a:t>Διαφορετική</a:t>
            </a:r>
            <a:r>
              <a:rPr lang="en-US" dirty="0" smtClean="0"/>
              <a:t> </a:t>
            </a:r>
            <a:r>
              <a:rPr lang="el-GR" dirty="0" smtClean="0"/>
              <a:t>«ευαισθησία»</a:t>
            </a:r>
            <a:r>
              <a:rPr lang="en-US" dirty="0" smtClean="0"/>
              <a:t> </a:t>
            </a:r>
            <a:r>
              <a:rPr lang="el-GR" dirty="0" smtClean="0"/>
              <a:t>του αυτιού σε</a:t>
            </a:r>
            <a:r>
              <a:rPr lang="en-US" dirty="0" smtClean="0"/>
              <a:t> </a:t>
            </a:r>
            <a:r>
              <a:rPr lang="el-GR" dirty="0" smtClean="0"/>
              <a:t>κάθε ζώνη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60159"/>
            <a:ext cx="3962400" cy="2661614"/>
          </a:xfrm>
          <a:prstGeom prst="rect">
            <a:avLst/>
          </a:prstGeom>
        </p:spPr>
      </p:pic>
      <p:pic>
        <p:nvPicPr>
          <p:cNvPr id="16" name="x6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4850" y="5583851"/>
            <a:ext cx="609600" cy="609600"/>
          </a:xfrm>
          <a:prstGeom prst="rect">
            <a:avLst/>
          </a:prstGeom>
        </p:spPr>
      </p:pic>
      <p:pic>
        <p:nvPicPr>
          <p:cNvPr id="17" name="x65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37622" y="5583851"/>
            <a:ext cx="609600" cy="609600"/>
          </a:xfrm>
          <a:prstGeom prst="rect">
            <a:avLst/>
          </a:prstGeom>
        </p:spPr>
      </p:pic>
      <p:pic>
        <p:nvPicPr>
          <p:cNvPr id="18" name="x50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4850" y="4038600"/>
            <a:ext cx="609600" cy="609600"/>
          </a:xfrm>
          <a:prstGeom prst="rect">
            <a:avLst/>
          </a:prstGeom>
        </p:spPr>
      </p:pic>
      <p:pic>
        <p:nvPicPr>
          <p:cNvPr id="19" name="x55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37622" y="40386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/>
              <p14:cNvContentPartPr/>
              <p14:nvPr/>
            </p14:nvContentPartPr>
            <p14:xfrm>
              <a:off x="6197400" y="4339440"/>
              <a:ext cx="144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87680" y="4329720"/>
                <a:ext cx="20880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/>
          </a:p>
          <a:p>
            <a:pPr lvl="1"/>
            <a:r>
              <a:rPr lang="el-GR" dirty="0" smtClean="0"/>
              <a:t>Γ. </a:t>
            </a:r>
            <a:r>
              <a:rPr lang="en-US" dirty="0" smtClean="0"/>
              <a:t>Masking effect (</a:t>
            </a:r>
            <a:r>
              <a:rPr lang="el-GR" dirty="0" smtClean="0"/>
              <a:t>σε χρόνο και συχνότητα)</a:t>
            </a:r>
            <a:endParaRPr lang="en-US" dirty="0" smtClean="0"/>
          </a:p>
          <a:p>
            <a:pPr lvl="2"/>
            <a:r>
              <a:rPr lang="el-GR" sz="1800" dirty="0" smtClean="0"/>
              <a:t>Ένας πιο δυνατός ήχος μπορεί να επικαλύψει ένα γειτονικό του</a:t>
            </a:r>
          </a:p>
          <a:p>
            <a:pPr lvl="2"/>
            <a:r>
              <a:rPr lang="el-GR" sz="1800" dirty="0" smtClean="0"/>
              <a:t>Η πληροφορία του γειτονικού ήχου δε χρειάζεται να αποθηκευτεί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6" y="3297547"/>
            <a:ext cx="4952998" cy="32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69979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</a:p>
          <a:p>
            <a:pPr lvl="1"/>
            <a:r>
              <a:rPr lang="el-GR" dirty="0" smtClean="0"/>
              <a:t>Απλοποιημένο διάγραμμα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92228"/>
            <a:ext cx="8000999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4953000"/>
            <a:ext cx="1295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5155254" y="5530334"/>
            <a:ext cx="3379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Περισσότερες πληροφορίες </a:t>
            </a:r>
            <a:r>
              <a:rPr lang="el-GR" dirty="0" smtClean="0">
                <a:hlinkClick r:id="rId3"/>
              </a:rPr>
              <a:t>εδώ</a:t>
            </a:r>
            <a:r>
              <a:rPr lang="el-G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872250" cy="4908525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Τρεις κατηγορίες ηχητικών κυμάτων</a:t>
            </a:r>
          </a:p>
          <a:p>
            <a:pPr marL="68580" indent="0">
              <a:buNone/>
            </a:pPr>
            <a:endParaRPr lang="el-GR" b="1" dirty="0" smtClean="0"/>
          </a:p>
          <a:p>
            <a:pPr lvl="1"/>
            <a:r>
              <a:rPr lang="el-GR" b="1" i="1" dirty="0" smtClean="0"/>
              <a:t>Ακουστικά κύματα</a:t>
            </a:r>
          </a:p>
          <a:p>
            <a:pPr lvl="2"/>
            <a:r>
              <a:rPr lang="el-GR" dirty="0" smtClean="0"/>
              <a:t>Μουσική, φωνή</a:t>
            </a:r>
          </a:p>
          <a:p>
            <a:pPr lvl="1"/>
            <a:endParaRPr lang="en-US" b="1" i="1" dirty="0" smtClean="0"/>
          </a:p>
          <a:p>
            <a:pPr lvl="1"/>
            <a:r>
              <a:rPr lang="el-GR" b="1" i="1" dirty="0" smtClean="0"/>
              <a:t>Κύματα υποήχων</a:t>
            </a:r>
            <a:r>
              <a:rPr lang="el-GR" b="1" i="1" dirty="0"/>
              <a:t> </a:t>
            </a:r>
            <a:r>
              <a:rPr lang="el-GR" b="1" i="1" dirty="0" smtClean="0"/>
              <a:t>(υπόηχοι)</a:t>
            </a:r>
          </a:p>
          <a:p>
            <a:pPr lvl="2"/>
            <a:r>
              <a:rPr lang="el-GR" dirty="0" smtClean="0"/>
              <a:t>Ελέφαντες, φάλαινες, και άλλα ζώα επικοινωνούν με υπόηχους</a:t>
            </a:r>
          </a:p>
          <a:p>
            <a:pPr lvl="2"/>
            <a:r>
              <a:rPr lang="el-GR" dirty="0" smtClean="0"/>
              <a:t>Έντονα φυσικά φαινόμενα παράγουν υπόηχους</a:t>
            </a:r>
          </a:p>
          <a:p>
            <a:pPr lvl="3"/>
            <a:r>
              <a:rPr lang="el-GR" dirty="0" smtClean="0"/>
              <a:t>Καταιγίδες, κατολισθήσεις, σεισμοί, ηφαιστειακή δραστηριότητα κ.α.</a:t>
            </a:r>
          </a:p>
          <a:p>
            <a:pPr lvl="1"/>
            <a:endParaRPr lang="en-US" b="1" i="1" dirty="0" smtClean="0"/>
          </a:p>
          <a:p>
            <a:pPr lvl="1"/>
            <a:r>
              <a:rPr lang="el-GR" b="1" i="1" dirty="0" smtClean="0"/>
              <a:t>Κύματα υπερήχων </a:t>
            </a:r>
            <a:r>
              <a:rPr lang="el-GR" b="1" i="1" smtClean="0"/>
              <a:t>(υπέρηχοι)</a:t>
            </a:r>
            <a:endParaRPr lang="el-GR" b="1" i="1" dirty="0" smtClean="0"/>
          </a:p>
          <a:p>
            <a:pPr lvl="2"/>
            <a:r>
              <a:rPr lang="el-GR" dirty="0" smtClean="0"/>
              <a:t>Σφυρίχτρες σκύλων, επικοινωνία νυχτερίδων</a:t>
            </a:r>
          </a:p>
          <a:p>
            <a:pPr lvl="2"/>
            <a:r>
              <a:rPr lang="el-GR" dirty="0" smtClean="0"/>
              <a:t>Ιατρική απεικόνιση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48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l-GR" dirty="0" smtClean="0"/>
                  <a:t>Έμβολο σε ακινησία</a:t>
                </a:r>
                <a:r>
                  <a:rPr lang="en-US" dirty="0" smtClean="0"/>
                  <a:t> – (a)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Αέριο ασυμπίεστο και σε ομοιόμορφη</a:t>
                </a:r>
                <a:br>
                  <a:rPr lang="el-GR" dirty="0" smtClean="0"/>
                </a:br>
                <a:r>
                  <a:rPr lang="el-GR" dirty="0" smtClean="0"/>
                  <a:t>κατανομή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Έμβολο σε κίνηση προς τα</a:t>
                </a:r>
                <a:br>
                  <a:rPr lang="el-GR" dirty="0" smtClean="0"/>
                </a:br>
                <a:r>
                  <a:rPr lang="el-GR" dirty="0" smtClean="0"/>
                  <a:t>δεξιά</a:t>
                </a:r>
                <a:r>
                  <a:rPr lang="en-US" dirty="0" smtClean="0"/>
                  <a:t> – (b)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Πίεση και πυκνότητα αερίου μπροστά</a:t>
                </a:r>
                <a:br>
                  <a:rPr lang="el-GR" dirty="0" smtClean="0"/>
                </a:br>
                <a:r>
                  <a:rPr lang="el-GR" dirty="0" smtClean="0"/>
                  <a:t>στο έμβολο είναι μεγαλύτερη απ’ ό,τι </a:t>
                </a:r>
                <a:br>
                  <a:rPr lang="el-GR" dirty="0" smtClean="0"/>
                </a:br>
                <a:r>
                  <a:rPr lang="el-GR" dirty="0" smtClean="0"/>
                  <a:t>στο</a:t>
                </a:r>
                <a:r>
                  <a:rPr lang="el-GR" dirty="0"/>
                  <a:t> </a:t>
                </a:r>
                <a:r>
                  <a:rPr lang="el-GR" dirty="0" smtClean="0"/>
                  <a:t>υπόλοιπο μέρος του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Έμβολο σε ακινησία</a:t>
                </a:r>
                <a:r>
                  <a:rPr lang="en-US" dirty="0" smtClean="0"/>
                  <a:t> – (c)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Διάμηκες κύμα διαδίδεται με</a:t>
                </a:r>
                <a:br>
                  <a:rPr lang="el-GR" dirty="0" smtClean="0"/>
                </a:br>
                <a:r>
                  <a:rPr lang="el-GR" dirty="0" smtClean="0"/>
                  <a:t>ταχύτητα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l-GR" dirty="0" smtClean="0"/>
              </a:p>
              <a:p>
                <a:pPr marL="685800" lvl="2" indent="0">
                  <a:buNone/>
                </a:pPr>
                <a:endParaRPr lang="el-GR" dirty="0" smtClean="0"/>
              </a:p>
              <a:p>
                <a:pPr lvl="1"/>
                <a:r>
                  <a:rPr lang="el-GR" dirty="0" smtClean="0"/>
                  <a:t>Η διάδοση συνεχίζεται</a:t>
                </a:r>
                <a:r>
                  <a:rPr lang="en-US" dirty="0" smtClean="0"/>
                  <a:t> – (d)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  <a:blipFill rotWithShape="0">
                <a:blip r:embed="rId2"/>
                <a:stretch>
                  <a:fillRect t="-143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11194" b="76485"/>
          <a:stretch/>
        </p:blipFill>
        <p:spPr>
          <a:xfrm>
            <a:off x="6019800" y="710292"/>
            <a:ext cx="2590800" cy="134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27506" r="11194" b="47221"/>
          <a:stretch/>
        </p:blipFill>
        <p:spPr>
          <a:xfrm>
            <a:off x="6019800" y="2286000"/>
            <a:ext cx="25908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52779" r="11194" b="23278"/>
          <a:stretch/>
        </p:blipFill>
        <p:spPr>
          <a:xfrm>
            <a:off x="6019800" y="3733800"/>
            <a:ext cx="2590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78052" r="11194"/>
          <a:stretch/>
        </p:blipFill>
        <p:spPr>
          <a:xfrm>
            <a:off x="6019800" y="5181600"/>
            <a:ext cx="2590800" cy="1257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5527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7315200" y="39624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7525732" y="5353050"/>
            <a:ext cx="532614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3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00599" y="744504"/>
            <a:ext cx="3733800" cy="2743201"/>
            <a:chOff x="4800599" y="744504"/>
            <a:chExt cx="3733800" cy="2743201"/>
          </a:xfrm>
        </p:grpSpPr>
        <p:pic>
          <p:nvPicPr>
            <p:cNvPr id="6" name="Picture 2" descr="Î£ÏÎµÏÎ¹ÎºÎ® ÎµÎ¹ÎºÏÎ½Î±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99" y="744504"/>
              <a:ext cx="3733800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257800" y="1904999"/>
              <a:ext cx="3276599" cy="1582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796049" cy="5105400"/>
          </a:xfrm>
        </p:spPr>
        <p:txBody>
          <a:bodyPr>
            <a:normAutofit/>
          </a:bodyPr>
          <a:lstStyle/>
          <a:p>
            <a:r>
              <a:rPr lang="el-GR" b="1" dirty="0" smtClean="0"/>
              <a:t>Έμβολο σε απλή αρμονική </a:t>
            </a:r>
            <a:br>
              <a:rPr lang="el-GR" b="1" dirty="0" smtClean="0"/>
            </a:br>
            <a:r>
              <a:rPr lang="el-GR" b="1" dirty="0" smtClean="0"/>
              <a:t>ταλάντωση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Πίεση προς τα εμπρός</a:t>
            </a:r>
          </a:p>
          <a:p>
            <a:pPr lvl="2"/>
            <a:r>
              <a:rPr lang="el-GR" dirty="0" smtClean="0"/>
              <a:t>Περιοχές συμπίεσης (σκούρο)</a:t>
            </a:r>
          </a:p>
          <a:p>
            <a:pPr lvl="3"/>
            <a:r>
              <a:rPr lang="el-GR" b="1" dirty="0" smtClean="0"/>
              <a:t>Πυκνώματα</a:t>
            </a:r>
          </a:p>
          <a:p>
            <a:pPr lvl="1"/>
            <a:r>
              <a:rPr lang="el-GR" dirty="0" smtClean="0"/>
              <a:t>Τράβηγμα προς τα πίσω</a:t>
            </a:r>
          </a:p>
          <a:p>
            <a:pPr lvl="2"/>
            <a:r>
              <a:rPr lang="el-GR" dirty="0" smtClean="0"/>
              <a:t>Περιοχές αραίωσης (ανοιχτό)</a:t>
            </a:r>
          </a:p>
          <a:p>
            <a:pPr lvl="3"/>
            <a:r>
              <a:rPr lang="el-GR" b="1" dirty="0" smtClean="0"/>
              <a:t>Αραιώματα</a:t>
            </a:r>
          </a:p>
          <a:p>
            <a:pPr lvl="3"/>
            <a:endParaRPr lang="el-GR" b="1" dirty="0"/>
          </a:p>
          <a:p>
            <a:r>
              <a:rPr lang="el-GR" dirty="0" smtClean="0"/>
              <a:t>Διάδοση με ταχύτητα ήχου</a:t>
            </a:r>
            <a:r>
              <a:rPr lang="en-US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στο μέσο</a:t>
            </a:r>
            <a:endParaRPr lang="el-GR" dirty="0"/>
          </a:p>
        </p:txBody>
      </p:sp>
      <p:grpSp>
        <p:nvGrpSpPr>
          <p:cNvPr id="15" name="Group 14"/>
          <p:cNvGrpSpPr/>
          <p:nvPr/>
        </p:nvGrpSpPr>
        <p:grpSpPr>
          <a:xfrm>
            <a:off x="5105400" y="2413323"/>
            <a:ext cx="3228975" cy="1323975"/>
            <a:chOff x="5105400" y="2413323"/>
            <a:chExt cx="3228975" cy="13239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00" y="2413323"/>
              <a:ext cx="3228975" cy="132397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205147" y="2617333"/>
              <a:ext cx="424253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Oval 9"/>
            <p:cNvSpPr/>
            <p:nvPr/>
          </p:nvSpPr>
          <p:spPr>
            <a:xfrm>
              <a:off x="7086602" y="2617332"/>
              <a:ext cx="413946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2959" y="3783172"/>
            <a:ext cx="3228975" cy="1323975"/>
            <a:chOff x="5092959" y="3783172"/>
            <a:chExt cx="3228975" cy="13239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2959" y="3783172"/>
              <a:ext cx="3228975" cy="1323975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715000" y="3969444"/>
              <a:ext cx="490147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Oval 12"/>
            <p:cNvSpPr/>
            <p:nvPr/>
          </p:nvSpPr>
          <p:spPr>
            <a:xfrm>
              <a:off x="6558352" y="3985336"/>
              <a:ext cx="528250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02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59" y="5234803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Έμβολο σε απλή αρμονική </a:t>
                </a:r>
                <a:br>
                  <a:rPr lang="el-GR" b="1" dirty="0" smtClean="0"/>
                </a:br>
                <a:r>
                  <a:rPr lang="el-GR" b="1" dirty="0" smtClean="0"/>
                  <a:t>ταλάντωση</a:t>
                </a:r>
              </a:p>
              <a:p>
                <a:pPr lvl="1"/>
                <a:endParaRPr lang="el-GR" dirty="0"/>
              </a:p>
              <a:p>
                <a:r>
                  <a:rPr lang="el-GR" dirty="0" smtClean="0"/>
                  <a:t>Απόσταση μεταξύ διαδοχικών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πυκνωμάτων ή αραιωμάτων</a:t>
                </a:r>
              </a:p>
              <a:p>
                <a:pPr lvl="1"/>
                <a:r>
                  <a:rPr lang="el-GR" b="1" dirty="0" smtClean="0"/>
                  <a:t>Μήκος κύματος λ</a:t>
                </a:r>
              </a:p>
              <a:p>
                <a:pPr lvl="1"/>
                <a:endParaRPr lang="el-GR" b="1" dirty="0"/>
              </a:p>
              <a:p>
                <a:r>
                  <a:rPr lang="el-GR" dirty="0" smtClean="0"/>
                  <a:t>Κάθε μικρός όγκος αερίου εκτελεί απλή </a:t>
                </a:r>
                <a:br>
                  <a:rPr lang="el-GR" dirty="0" smtClean="0"/>
                </a:br>
                <a:r>
                  <a:rPr lang="el-GR" dirty="0" smtClean="0"/>
                  <a:t>αρμονική κίνηση </a:t>
                </a:r>
                <a:r>
                  <a:rPr lang="el-GR" b="1" dirty="0" smtClean="0"/>
                  <a:t>παράλληλη</a:t>
                </a:r>
                <a:r>
                  <a:rPr lang="el-GR" dirty="0" smtClean="0"/>
                  <a:t> προς τη διεύθυνση διάδοσης</a:t>
                </a:r>
                <a:br>
                  <a:rPr lang="el-GR" dirty="0" smtClean="0"/>
                </a:br>
                <a:r>
                  <a:rPr lang="el-GR" dirty="0" smtClean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endParaRPr lang="el-GR" dirty="0" smtClean="0"/>
              </a:p>
              <a:p>
                <a:r>
                  <a:rPr lang="el-GR" dirty="0" smtClean="0"/>
                  <a:t>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 smtClean="0"/>
                  <a:t> δηλώνει το πλάτος μετατόπισης</a:t>
                </a:r>
              </a:p>
              <a:p>
                <a:pPr lvl="1"/>
                <a:r>
                  <a:rPr lang="el-GR" dirty="0" smtClean="0"/>
                  <a:t>Είναι η μέγιστη μετατόπιση ενός στοιχείου από τη θέση ισορροπίας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2"/>
                <a:stretch>
                  <a:fillRect t="-15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744504"/>
            <a:ext cx="3733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0" y="1905000"/>
            <a:ext cx="3733799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3" name="Group 12"/>
          <p:cNvGrpSpPr/>
          <p:nvPr/>
        </p:nvGrpSpPr>
        <p:grpSpPr>
          <a:xfrm>
            <a:off x="6477000" y="3435792"/>
            <a:ext cx="914400" cy="276999"/>
            <a:chOff x="6400800" y="3529059"/>
            <a:chExt cx="914400" cy="27699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400800" y="3529833"/>
              <a:ext cx="914400" cy="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4483" r="-31034" b="-888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776" y="2123325"/>
            <a:ext cx="345063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Μεταβολή πίεσης αερίου ΔΡ </a:t>
                </a:r>
                <a:endParaRPr lang="en-US" b="1" dirty="0" smtClean="0"/>
              </a:p>
              <a:p>
                <a:endParaRPr lang="el-GR" dirty="0" smtClean="0"/>
              </a:p>
              <a:p>
                <a:r>
                  <a:rPr lang="el-GR" dirty="0" smtClean="0"/>
                  <a:t>Η πίεση σε κάθε θέση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μεταβάλλεται γύρω από μια τιμή ισορροπίας</a:t>
                </a:r>
                <a:r>
                  <a:rPr lang="el-GR" sz="1000" dirty="0" smtClean="0"/>
                  <a:t/>
                </a:r>
                <a:br>
                  <a:rPr lang="el-GR" sz="1000" dirty="0" smtClean="0"/>
                </a:br>
                <a:r>
                  <a:rPr lang="en-US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0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68580" indent="0">
                  <a:buNone/>
                </a:pPr>
                <a:endParaRPr lang="en-US" sz="1100" dirty="0"/>
              </a:p>
              <a:p>
                <a:pPr marL="68580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 smtClean="0"/>
                  <a:t> η μέγιστη μεταβολή</a:t>
                </a:r>
                <a:r>
                  <a:rPr lang="en-US" dirty="0" smtClean="0"/>
                  <a:t> </a:t>
                </a:r>
                <a:r>
                  <a:rPr lang="el-GR" dirty="0" smtClean="0"/>
                  <a:t>της πίεσης γύρω από την τιμή</a:t>
                </a:r>
                <a:r>
                  <a:rPr lang="en-US" dirty="0" smtClean="0"/>
                  <a:t> </a:t>
                </a:r>
                <a:r>
                  <a:rPr lang="el-GR" dirty="0" smtClean="0"/>
                  <a:t>ισορροπίας</a:t>
                </a:r>
              </a:p>
              <a:p>
                <a:endParaRPr lang="el-GR" dirty="0"/>
              </a:p>
              <a:p>
                <a:r>
                  <a:rPr lang="el-GR" dirty="0" smtClean="0"/>
                  <a:t>Ο όρος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 smtClean="0"/>
                  <a:t> ονομάζεται </a:t>
                </a:r>
                <a:r>
                  <a:rPr lang="el-GR" b="1" dirty="0" smtClean="0"/>
                  <a:t>πλάτος</a:t>
                </a:r>
                <a:r>
                  <a:rPr lang="en-US" b="1" dirty="0" smtClean="0"/>
                  <a:t> </a:t>
                </a:r>
                <a:r>
                  <a:rPr lang="el-GR" b="1" dirty="0" smtClean="0"/>
                  <a:t>πίεσης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  <a:blipFill rotWithShape="0">
                <a:blip r:embed="rId2"/>
                <a:stretch>
                  <a:fillRect l="-308" t="-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01" y="714957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</a:t>
            </a:r>
            <a:r>
              <a:rPr lang="el-GR" b="1" dirty="0" smtClean="0"/>
              <a:t> </a:t>
            </a:r>
            <a:endParaRPr lang="el-GR" b="1" dirty="0"/>
          </a:p>
        </p:txBody>
      </p:sp>
      <p:pic>
        <p:nvPicPr>
          <p:cNvPr id="3074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11928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7048</TotalTime>
  <Words>706</Words>
  <Application>Microsoft Office PowerPoint</Application>
  <PresentationFormat>On-screen Show (4:3)</PresentationFormat>
  <Paragraphs>212</Paragraphs>
  <Slides>33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840</cp:revision>
  <dcterms:created xsi:type="dcterms:W3CDTF">2006-08-16T00:00:00Z</dcterms:created>
  <dcterms:modified xsi:type="dcterms:W3CDTF">2022-11-23T10:48:54Z</dcterms:modified>
  <cp:contentStatus/>
</cp:coreProperties>
</file>